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Lst>
  <p:notesMasterIdLst>
    <p:notesMasterId r:id="rId47"/>
  </p:notesMasterIdLst>
  <p:handoutMasterIdLst>
    <p:handoutMasterId r:id="rId48"/>
  </p:handoutMasterIdLst>
  <p:sldIdLst>
    <p:sldId id="483" r:id="rId2"/>
    <p:sldId id="504" r:id="rId3"/>
    <p:sldId id="505" r:id="rId4"/>
    <p:sldId id="477" r:id="rId5"/>
    <p:sldId id="475" r:id="rId6"/>
    <p:sldId id="578" r:id="rId7"/>
    <p:sldId id="478" r:id="rId8"/>
    <p:sldId id="479" r:id="rId9"/>
    <p:sldId id="326" r:id="rId10"/>
    <p:sldId id="490" r:id="rId11"/>
    <p:sldId id="491" r:id="rId12"/>
    <p:sldId id="492" r:id="rId13"/>
    <p:sldId id="494" r:id="rId14"/>
    <p:sldId id="493" r:id="rId15"/>
    <p:sldId id="502" r:id="rId16"/>
    <p:sldId id="503" r:id="rId17"/>
    <p:sldId id="499" r:id="rId18"/>
    <p:sldId id="485" r:id="rId19"/>
    <p:sldId id="489" r:id="rId20"/>
    <p:sldId id="474" r:id="rId21"/>
    <p:sldId id="488" r:id="rId22"/>
    <p:sldId id="544" r:id="rId23"/>
    <p:sldId id="546" r:id="rId24"/>
    <p:sldId id="548" r:id="rId25"/>
    <p:sldId id="549" r:id="rId26"/>
    <p:sldId id="550" r:id="rId27"/>
    <p:sldId id="551" r:id="rId28"/>
    <p:sldId id="552" r:id="rId29"/>
    <p:sldId id="553" r:id="rId30"/>
    <p:sldId id="554" r:id="rId31"/>
    <p:sldId id="555" r:id="rId32"/>
    <p:sldId id="556" r:id="rId33"/>
    <p:sldId id="557" r:id="rId34"/>
    <p:sldId id="486" r:id="rId35"/>
    <p:sldId id="497" r:id="rId36"/>
    <p:sldId id="569" r:id="rId37"/>
    <p:sldId id="570" r:id="rId38"/>
    <p:sldId id="571" r:id="rId39"/>
    <p:sldId id="572" r:id="rId40"/>
    <p:sldId id="573" r:id="rId41"/>
    <p:sldId id="574" r:id="rId42"/>
    <p:sldId id="575" r:id="rId43"/>
    <p:sldId id="577" r:id="rId44"/>
    <p:sldId id="601" r:id="rId45"/>
    <p:sldId id="609" r:id="rId46"/>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Cambria Math" panose="02040503050406030204" pitchFamily="18" charset="0"/>
      <p:regular r:id="rId53"/>
    </p:embeddedFont>
    <p:embeddedFont>
      <p:font typeface="Catamaran Light"/>
      <p:regular r:id="rId54"/>
      <p:bold r:id="rId55"/>
    </p:embeddedFont>
    <p:embeddedFont>
      <p:font typeface="Fira Sans Extra Condensed Medium"/>
      <p:regular r:id="rId56"/>
      <p:bold r:id="rId57"/>
      <p:italic r:id="rId58"/>
      <p:boldItalic r:id="rId59"/>
    </p:embeddedFont>
    <p:embeddedFont>
      <p:font typeface="Livvic"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ip Mondal" initials="SM" lastIdx="1" clrIdx="0">
    <p:extLst>
      <p:ext uri="{19B8F6BF-5375-455C-9EA6-DF929625EA0E}">
        <p15:presenceInfo xmlns:p15="http://schemas.microsoft.com/office/powerpoint/2012/main" userId="f8b19755f9841b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00FF"/>
    <a:srgbClr val="080808"/>
    <a:srgbClr val="FF9900"/>
    <a:srgbClr val="0099CC"/>
    <a:srgbClr val="0082B0"/>
    <a:srgbClr val="FFFF00"/>
    <a:srgbClr val="3F7141"/>
    <a:srgbClr val="B7B7B7"/>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1AC1D9-A00C-48AA-BEE1-C5050F1BB07D}" v="56" dt="2023-08-11T08:31:23.361"/>
  </p1510:revLst>
</p1510:revInfo>
</file>

<file path=ppt/tableStyles.xml><?xml version="1.0" encoding="utf-8"?>
<a:tblStyleLst xmlns:a="http://schemas.openxmlformats.org/drawingml/2006/main" def="{CDE2CD75-23FF-462D-8FA4-09480D1D9082}">
  <a:tblStyle styleId="{CDE2CD75-23FF-462D-8FA4-09480D1D90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92" autoAdjust="0"/>
  </p:normalViewPr>
  <p:slideViewPr>
    <p:cSldViewPr snapToGrid="0">
      <p:cViewPr varScale="1">
        <p:scale>
          <a:sx n="109" d="100"/>
          <a:sy n="109" d="100"/>
        </p:scale>
        <p:origin x="1001" y="55"/>
      </p:cViewPr>
      <p:guideLst>
        <p:guide orient="horz" pos="1620"/>
        <p:guide pos="2880"/>
      </p:guideLst>
    </p:cSldViewPr>
  </p:slideViewPr>
  <p:notesTextViewPr>
    <p:cViewPr>
      <p:scale>
        <a:sx n="1" d="1"/>
        <a:sy n="1" d="1"/>
      </p:scale>
      <p:origin x="0" y="0"/>
    </p:cViewPr>
  </p:notesTextViewPr>
  <p:sorterViewPr>
    <p:cViewPr>
      <p:scale>
        <a:sx n="100" d="100"/>
        <a:sy n="100" d="100"/>
      </p:scale>
      <p:origin x="0" y="-39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ip Mondal" userId="f8b19755f9841be4" providerId="LiveId" clId="{97884735-A702-4A4A-9D19-231AFF327B25}"/>
    <pc:docChg chg="undo custSel addSld delSld modSld sldOrd">
      <pc:chgData name="Sandip Mondal" userId="f8b19755f9841be4" providerId="LiveId" clId="{97884735-A702-4A4A-9D19-231AFF327B25}" dt="2022-08-11T10:07:00.765" v="701" actId="20577"/>
      <pc:docMkLst>
        <pc:docMk/>
      </pc:docMkLst>
      <pc:sldChg chg="addSp delSp modSp del mod delAnim modAnim">
        <pc:chgData name="Sandip Mondal" userId="f8b19755f9841be4" providerId="LiveId" clId="{97884735-A702-4A4A-9D19-231AFF327B25}" dt="2022-08-11T05:27:24.990" v="657" actId="2696"/>
        <pc:sldMkLst>
          <pc:docMk/>
          <pc:sldMk cId="3182357352" sldId="474"/>
        </pc:sldMkLst>
        <pc:spChg chg="mod">
          <ac:chgData name="Sandip Mondal" userId="f8b19755f9841be4" providerId="LiveId" clId="{97884735-A702-4A4A-9D19-231AFF327B25}" dt="2022-08-07T14:41:37.857" v="313"/>
          <ac:spMkLst>
            <pc:docMk/>
            <pc:sldMk cId="3182357352" sldId="474"/>
            <ac:spMk id="8" creationId="{4DB79CE1-893C-2C80-7287-B637D5BE4787}"/>
          </ac:spMkLst>
        </pc:spChg>
        <pc:spChg chg="mod">
          <ac:chgData name="Sandip Mondal" userId="f8b19755f9841be4" providerId="LiveId" clId="{97884735-A702-4A4A-9D19-231AFF327B25}" dt="2022-08-07T14:41:37.857" v="313"/>
          <ac:spMkLst>
            <pc:docMk/>
            <pc:sldMk cId="3182357352" sldId="474"/>
            <ac:spMk id="9" creationId="{4DC86B7A-5AD9-AA4C-8C7D-B859BCD0BFD8}"/>
          </ac:spMkLst>
        </pc:spChg>
        <pc:spChg chg="mod">
          <ac:chgData name="Sandip Mondal" userId="f8b19755f9841be4" providerId="LiveId" clId="{97884735-A702-4A4A-9D19-231AFF327B25}" dt="2022-08-07T14:41:37.857" v="313"/>
          <ac:spMkLst>
            <pc:docMk/>
            <pc:sldMk cId="3182357352" sldId="474"/>
            <ac:spMk id="10" creationId="{1E2842D1-049C-7BC4-CA8C-099858D38F26}"/>
          </ac:spMkLst>
        </pc:spChg>
        <pc:spChg chg="mod">
          <ac:chgData name="Sandip Mondal" userId="f8b19755f9841be4" providerId="LiveId" clId="{97884735-A702-4A4A-9D19-231AFF327B25}" dt="2022-08-07T14:41:37.857" v="313"/>
          <ac:spMkLst>
            <pc:docMk/>
            <pc:sldMk cId="3182357352" sldId="474"/>
            <ac:spMk id="13" creationId="{147971C3-6155-559D-14C8-5FEDF5997CE1}"/>
          </ac:spMkLst>
        </pc:spChg>
        <pc:spChg chg="mod">
          <ac:chgData name="Sandip Mondal" userId="f8b19755f9841be4" providerId="LiveId" clId="{97884735-A702-4A4A-9D19-231AFF327B25}" dt="2022-08-07T14:41:37.857" v="313"/>
          <ac:spMkLst>
            <pc:docMk/>
            <pc:sldMk cId="3182357352" sldId="474"/>
            <ac:spMk id="14" creationId="{5A4731C3-92D6-8404-FCF1-33C82DA1541B}"/>
          </ac:spMkLst>
        </pc:spChg>
        <pc:spChg chg="add del mod">
          <ac:chgData name="Sandip Mondal" userId="f8b19755f9841be4" providerId="LiveId" clId="{97884735-A702-4A4A-9D19-231AFF327B25}" dt="2022-08-07T14:41:43.200" v="316"/>
          <ac:spMkLst>
            <pc:docMk/>
            <pc:sldMk cId="3182357352" sldId="474"/>
            <ac:spMk id="17" creationId="{B8570F06-A85F-69FC-7FA8-C169F42B0376}"/>
          </ac:spMkLst>
        </pc:spChg>
        <pc:spChg chg="mod">
          <ac:chgData name="Sandip Mondal" userId="f8b19755f9841be4" providerId="LiveId" clId="{97884735-A702-4A4A-9D19-231AFF327B25}" dt="2022-08-07T14:41:52.082" v="319"/>
          <ac:spMkLst>
            <pc:docMk/>
            <pc:sldMk cId="3182357352" sldId="474"/>
            <ac:spMk id="19" creationId="{40272E6F-06D5-9B1E-E8C0-A54A0E3429FE}"/>
          </ac:spMkLst>
        </pc:spChg>
        <pc:spChg chg="mod">
          <ac:chgData name="Sandip Mondal" userId="f8b19755f9841be4" providerId="LiveId" clId="{97884735-A702-4A4A-9D19-231AFF327B25}" dt="2022-08-07T14:41:52.082" v="319"/>
          <ac:spMkLst>
            <pc:docMk/>
            <pc:sldMk cId="3182357352" sldId="474"/>
            <ac:spMk id="20" creationId="{505A3882-401B-DAD7-48E6-311298CA7336}"/>
          </ac:spMkLst>
        </pc:spChg>
        <pc:spChg chg="mod">
          <ac:chgData name="Sandip Mondal" userId="f8b19755f9841be4" providerId="LiveId" clId="{97884735-A702-4A4A-9D19-231AFF327B25}" dt="2022-08-07T14:41:52.082" v="319"/>
          <ac:spMkLst>
            <pc:docMk/>
            <pc:sldMk cId="3182357352" sldId="474"/>
            <ac:spMk id="21" creationId="{6161CEA1-A306-6BF9-E123-3F957378B55E}"/>
          </ac:spMkLst>
        </pc:spChg>
        <pc:spChg chg="mod">
          <ac:chgData name="Sandip Mondal" userId="f8b19755f9841be4" providerId="LiveId" clId="{97884735-A702-4A4A-9D19-231AFF327B25}" dt="2022-08-07T14:41:52.082" v="319"/>
          <ac:spMkLst>
            <pc:docMk/>
            <pc:sldMk cId="3182357352" sldId="474"/>
            <ac:spMk id="22" creationId="{A9FDDDB1-D7CE-156F-524D-FA4C85BCE225}"/>
          </ac:spMkLst>
        </pc:spChg>
        <pc:spChg chg="mod">
          <ac:chgData name="Sandip Mondal" userId="f8b19755f9841be4" providerId="LiveId" clId="{97884735-A702-4A4A-9D19-231AFF327B25}" dt="2022-08-07T14:41:52.082" v="319"/>
          <ac:spMkLst>
            <pc:docMk/>
            <pc:sldMk cId="3182357352" sldId="474"/>
            <ac:spMk id="23" creationId="{9B1834B1-2E48-6FCC-3338-3568C75E7D41}"/>
          </ac:spMkLst>
        </pc:spChg>
        <pc:spChg chg="add mod">
          <ac:chgData name="Sandip Mondal" userId="f8b19755f9841be4" providerId="LiveId" clId="{97884735-A702-4A4A-9D19-231AFF327B25}" dt="2022-08-07T14:45:39.165" v="420" actId="1076"/>
          <ac:spMkLst>
            <pc:docMk/>
            <pc:sldMk cId="3182357352" sldId="474"/>
            <ac:spMk id="26" creationId="{B5077EDE-8B41-93AF-CB97-A943C55CC4A7}"/>
          </ac:spMkLst>
        </pc:spChg>
        <pc:spChg chg="add mod">
          <ac:chgData name="Sandip Mondal" userId="f8b19755f9841be4" providerId="LiveId" clId="{97884735-A702-4A4A-9D19-231AFF327B25}" dt="2022-08-07T14:45:39.165" v="420" actId="1076"/>
          <ac:spMkLst>
            <pc:docMk/>
            <pc:sldMk cId="3182357352" sldId="474"/>
            <ac:spMk id="27" creationId="{9B8DED0F-A8AA-C198-0B77-2E7DDF0D167F}"/>
          </ac:spMkLst>
        </pc:spChg>
        <pc:spChg chg="add mod">
          <ac:chgData name="Sandip Mondal" userId="f8b19755f9841be4" providerId="LiveId" clId="{97884735-A702-4A4A-9D19-231AFF327B25}" dt="2022-08-07T14:45:39.165" v="420" actId="1076"/>
          <ac:spMkLst>
            <pc:docMk/>
            <pc:sldMk cId="3182357352" sldId="474"/>
            <ac:spMk id="28" creationId="{E2B9D8B7-E235-2E57-65BF-27C9805DFB5A}"/>
          </ac:spMkLst>
        </pc:spChg>
        <pc:spChg chg="mod">
          <ac:chgData name="Sandip Mondal" userId="f8b19755f9841be4" providerId="LiveId" clId="{97884735-A702-4A4A-9D19-231AFF327B25}" dt="2022-08-07T14:44:10.367" v="369" actId="165"/>
          <ac:spMkLst>
            <pc:docMk/>
            <pc:sldMk cId="3182357352" sldId="474"/>
            <ac:spMk id="32" creationId="{A1EC37A7-66D8-A972-C3CD-AEB13A2EE1B2}"/>
          </ac:spMkLst>
        </pc:spChg>
        <pc:spChg chg="mod">
          <ac:chgData name="Sandip Mondal" userId="f8b19755f9841be4" providerId="LiveId" clId="{97884735-A702-4A4A-9D19-231AFF327B25}" dt="2022-08-07T14:44:10.367" v="369" actId="165"/>
          <ac:spMkLst>
            <pc:docMk/>
            <pc:sldMk cId="3182357352" sldId="474"/>
            <ac:spMk id="33" creationId="{CB9E9357-1D2F-8787-7E47-53CC7A01575A}"/>
          </ac:spMkLst>
        </pc:spChg>
        <pc:spChg chg="mod">
          <ac:chgData name="Sandip Mondal" userId="f8b19755f9841be4" providerId="LiveId" clId="{97884735-A702-4A4A-9D19-231AFF327B25}" dt="2022-08-07T14:44:10.367" v="369" actId="165"/>
          <ac:spMkLst>
            <pc:docMk/>
            <pc:sldMk cId="3182357352" sldId="474"/>
            <ac:spMk id="35" creationId="{77DC229D-EA17-49E4-1AEC-89D49BBC7D74}"/>
          </ac:spMkLst>
        </pc:spChg>
        <pc:spChg chg="mod">
          <ac:chgData name="Sandip Mondal" userId="f8b19755f9841be4" providerId="LiveId" clId="{97884735-A702-4A4A-9D19-231AFF327B25}" dt="2022-08-07T14:44:10.367" v="369" actId="165"/>
          <ac:spMkLst>
            <pc:docMk/>
            <pc:sldMk cId="3182357352" sldId="474"/>
            <ac:spMk id="36" creationId="{66A58EB8-7F4F-F02F-2943-44D051E891CD}"/>
          </ac:spMkLst>
        </pc:spChg>
        <pc:spChg chg="mod">
          <ac:chgData name="Sandip Mondal" userId="f8b19755f9841be4" providerId="LiveId" clId="{97884735-A702-4A4A-9D19-231AFF327B25}" dt="2022-08-07T14:44:10.367" v="369" actId="165"/>
          <ac:spMkLst>
            <pc:docMk/>
            <pc:sldMk cId="3182357352" sldId="474"/>
            <ac:spMk id="37" creationId="{9C59FFAD-7846-A4F4-A452-1099E021CFC1}"/>
          </ac:spMkLst>
        </pc:spChg>
        <pc:spChg chg="mod">
          <ac:chgData name="Sandip Mondal" userId="f8b19755f9841be4" providerId="LiveId" clId="{97884735-A702-4A4A-9D19-231AFF327B25}" dt="2022-08-07T14:44:10.367" v="369" actId="165"/>
          <ac:spMkLst>
            <pc:docMk/>
            <pc:sldMk cId="3182357352" sldId="474"/>
            <ac:spMk id="40" creationId="{51A574C6-DF6C-37C7-EE36-2C192CEAE429}"/>
          </ac:spMkLst>
        </pc:spChg>
        <pc:spChg chg="mod">
          <ac:chgData name="Sandip Mondal" userId="f8b19755f9841be4" providerId="LiveId" clId="{97884735-A702-4A4A-9D19-231AFF327B25}" dt="2022-08-07T14:44:10.367" v="369" actId="165"/>
          <ac:spMkLst>
            <pc:docMk/>
            <pc:sldMk cId="3182357352" sldId="474"/>
            <ac:spMk id="41" creationId="{801FA222-1155-BB60-C852-C67BB04FE06E}"/>
          </ac:spMkLst>
        </pc:spChg>
        <pc:spChg chg="mod">
          <ac:chgData name="Sandip Mondal" userId="f8b19755f9841be4" providerId="LiveId" clId="{97884735-A702-4A4A-9D19-231AFF327B25}" dt="2022-08-07T14:44:10.367" v="369" actId="165"/>
          <ac:spMkLst>
            <pc:docMk/>
            <pc:sldMk cId="3182357352" sldId="474"/>
            <ac:spMk id="42" creationId="{EDE57C6F-9EEB-F922-D14F-3B0CB9BB1DA0}"/>
          </ac:spMkLst>
        </pc:spChg>
        <pc:spChg chg="mod">
          <ac:chgData name="Sandip Mondal" userId="f8b19755f9841be4" providerId="LiveId" clId="{97884735-A702-4A4A-9D19-231AFF327B25}" dt="2022-08-07T14:44:10.367" v="369" actId="165"/>
          <ac:spMkLst>
            <pc:docMk/>
            <pc:sldMk cId="3182357352" sldId="474"/>
            <ac:spMk id="43" creationId="{DB53AEFF-57CC-DA60-2EE2-29119E8AEEBF}"/>
          </ac:spMkLst>
        </pc:spChg>
        <pc:spChg chg="mod">
          <ac:chgData name="Sandip Mondal" userId="f8b19755f9841be4" providerId="LiveId" clId="{97884735-A702-4A4A-9D19-231AFF327B25}" dt="2022-08-07T14:44:10.367" v="369" actId="165"/>
          <ac:spMkLst>
            <pc:docMk/>
            <pc:sldMk cId="3182357352" sldId="474"/>
            <ac:spMk id="44" creationId="{1E150B05-D275-5EEF-664F-B2D13C4406DF}"/>
          </ac:spMkLst>
        </pc:spChg>
        <pc:spChg chg="add del mod">
          <ac:chgData name="Sandip Mondal" userId="f8b19755f9841be4" providerId="LiveId" clId="{97884735-A702-4A4A-9D19-231AFF327B25}" dt="2022-08-07T14:46:04.435" v="425" actId="478"/>
          <ac:spMkLst>
            <pc:docMk/>
            <pc:sldMk cId="3182357352" sldId="474"/>
            <ac:spMk id="52" creationId="{57C07799-38DC-28D4-E82F-F09CA933A725}"/>
          </ac:spMkLst>
        </pc:spChg>
        <pc:spChg chg="add mod">
          <ac:chgData name="Sandip Mondal" userId="f8b19755f9841be4" providerId="LiveId" clId="{97884735-A702-4A4A-9D19-231AFF327B25}" dt="2022-08-07T14:45:49.125" v="422" actId="1076"/>
          <ac:spMkLst>
            <pc:docMk/>
            <pc:sldMk cId="3182357352" sldId="474"/>
            <ac:spMk id="53" creationId="{43A7C762-144B-F7AD-0250-710B91644404}"/>
          </ac:spMkLst>
        </pc:spChg>
        <pc:spChg chg="add mod">
          <ac:chgData name="Sandip Mondal" userId="f8b19755f9841be4" providerId="LiveId" clId="{97884735-A702-4A4A-9D19-231AFF327B25}" dt="2022-08-07T14:45:56.098" v="424" actId="1076"/>
          <ac:spMkLst>
            <pc:docMk/>
            <pc:sldMk cId="3182357352" sldId="474"/>
            <ac:spMk id="54" creationId="{D35A215C-0A4A-897A-01A4-5EE2D5D1CF0B}"/>
          </ac:spMkLst>
        </pc:spChg>
        <pc:spChg chg="add mod">
          <ac:chgData name="Sandip Mondal" userId="f8b19755f9841be4" providerId="LiveId" clId="{97884735-A702-4A4A-9D19-231AFF327B25}" dt="2022-08-07T14:46:55.281" v="449" actId="1076"/>
          <ac:spMkLst>
            <pc:docMk/>
            <pc:sldMk cId="3182357352" sldId="474"/>
            <ac:spMk id="55" creationId="{1B527E43-7336-BA3D-FA66-0228DA45A237}"/>
          </ac:spMkLst>
        </pc:spChg>
        <pc:grpChg chg="add mod">
          <ac:chgData name="Sandip Mondal" userId="f8b19755f9841be4" providerId="LiveId" clId="{97884735-A702-4A4A-9D19-231AFF327B25}" dt="2022-08-07T14:45:39.165" v="420" actId="1076"/>
          <ac:grpSpMkLst>
            <pc:docMk/>
            <pc:sldMk cId="3182357352" sldId="474"/>
            <ac:grpSpMk id="2" creationId="{ED099B0D-03AB-E857-3316-8448EADB7FCD}"/>
          </ac:grpSpMkLst>
        </pc:grpChg>
        <pc:grpChg chg="add mod">
          <ac:chgData name="Sandip Mondal" userId="f8b19755f9841be4" providerId="LiveId" clId="{97884735-A702-4A4A-9D19-231AFF327B25}" dt="2022-08-07T14:42:05.261" v="326" actId="164"/>
          <ac:grpSpMkLst>
            <pc:docMk/>
            <pc:sldMk cId="3182357352" sldId="474"/>
            <ac:grpSpMk id="6" creationId="{C3BEDCE4-2D41-B957-FF64-E6C1E73C9E12}"/>
          </ac:grpSpMkLst>
        </pc:grpChg>
        <pc:grpChg chg="add mod">
          <ac:chgData name="Sandip Mondal" userId="f8b19755f9841be4" providerId="LiveId" clId="{97884735-A702-4A4A-9D19-231AFF327B25}" dt="2022-08-07T14:42:05.261" v="326" actId="164"/>
          <ac:grpSpMkLst>
            <pc:docMk/>
            <pc:sldMk cId="3182357352" sldId="474"/>
            <ac:grpSpMk id="18" creationId="{FC5A963E-BF14-7DC1-8153-B35099F8C8CE}"/>
          </ac:grpSpMkLst>
        </pc:grpChg>
        <pc:grpChg chg="add del mod">
          <ac:chgData name="Sandip Mondal" userId="f8b19755f9841be4" providerId="LiveId" clId="{97884735-A702-4A4A-9D19-231AFF327B25}" dt="2022-08-07T14:44:10.367" v="369" actId="165"/>
          <ac:grpSpMkLst>
            <pc:docMk/>
            <pc:sldMk cId="3182357352" sldId="474"/>
            <ac:grpSpMk id="29" creationId="{E7CDD718-3F79-2BDF-4696-C3DBE300EA69}"/>
          </ac:grpSpMkLst>
        </pc:grpChg>
        <pc:grpChg chg="mod topLvl">
          <ac:chgData name="Sandip Mondal" userId="f8b19755f9841be4" providerId="LiveId" clId="{97884735-A702-4A4A-9D19-231AFF327B25}" dt="2022-08-07T14:45:39.165" v="420" actId="1076"/>
          <ac:grpSpMkLst>
            <pc:docMk/>
            <pc:sldMk cId="3182357352" sldId="474"/>
            <ac:grpSpMk id="30" creationId="{205C16EF-BB62-93FE-FE60-E917199FC20F}"/>
          </ac:grpSpMkLst>
        </pc:grpChg>
        <pc:grpChg chg="mod topLvl">
          <ac:chgData name="Sandip Mondal" userId="f8b19755f9841be4" providerId="LiveId" clId="{97884735-A702-4A4A-9D19-231AFF327B25}" dt="2022-08-07T14:45:39.165" v="420" actId="1076"/>
          <ac:grpSpMkLst>
            <pc:docMk/>
            <pc:sldMk cId="3182357352" sldId="474"/>
            <ac:grpSpMk id="31" creationId="{7FD2492C-A3E3-C0D3-6582-C67FD36FAEA0}"/>
          </ac:grpSpMkLst>
        </pc:grpChg>
        <pc:cxnChg chg="mod">
          <ac:chgData name="Sandip Mondal" userId="f8b19755f9841be4" providerId="LiveId" clId="{97884735-A702-4A4A-9D19-231AFF327B25}" dt="2022-08-07T14:41:37.857" v="313"/>
          <ac:cxnSpMkLst>
            <pc:docMk/>
            <pc:sldMk cId="3182357352" sldId="474"/>
            <ac:cxnSpMk id="15" creationId="{F2C56CE3-4B50-E28F-B10A-64F173E218FD}"/>
          </ac:cxnSpMkLst>
        </pc:cxnChg>
        <pc:cxnChg chg="mod">
          <ac:chgData name="Sandip Mondal" userId="f8b19755f9841be4" providerId="LiveId" clId="{97884735-A702-4A4A-9D19-231AFF327B25}" dt="2022-08-07T14:41:37.857" v="313"/>
          <ac:cxnSpMkLst>
            <pc:docMk/>
            <pc:sldMk cId="3182357352" sldId="474"/>
            <ac:cxnSpMk id="16" creationId="{149FE21B-90CB-7B27-6810-6A78738A47BC}"/>
          </ac:cxnSpMkLst>
        </pc:cxnChg>
        <pc:cxnChg chg="mod">
          <ac:chgData name="Sandip Mondal" userId="f8b19755f9841be4" providerId="LiveId" clId="{97884735-A702-4A4A-9D19-231AFF327B25}" dt="2022-08-07T14:41:52.082" v="319"/>
          <ac:cxnSpMkLst>
            <pc:docMk/>
            <pc:sldMk cId="3182357352" sldId="474"/>
            <ac:cxnSpMk id="24" creationId="{DA99B2DD-D06B-00CB-8A08-356A5DBA44C2}"/>
          </ac:cxnSpMkLst>
        </pc:cxnChg>
        <pc:cxnChg chg="mod">
          <ac:chgData name="Sandip Mondal" userId="f8b19755f9841be4" providerId="LiveId" clId="{97884735-A702-4A4A-9D19-231AFF327B25}" dt="2022-08-07T14:41:52.082" v="319"/>
          <ac:cxnSpMkLst>
            <pc:docMk/>
            <pc:sldMk cId="3182357352" sldId="474"/>
            <ac:cxnSpMk id="25" creationId="{969BD4A5-F9E2-44C1-D28B-4D303680DCC3}"/>
          </ac:cxnSpMkLst>
        </pc:cxnChg>
        <pc:cxnChg chg="mod">
          <ac:chgData name="Sandip Mondal" userId="f8b19755f9841be4" providerId="LiveId" clId="{97884735-A702-4A4A-9D19-231AFF327B25}" dt="2022-08-07T14:44:10.367" v="369" actId="165"/>
          <ac:cxnSpMkLst>
            <pc:docMk/>
            <pc:sldMk cId="3182357352" sldId="474"/>
            <ac:cxnSpMk id="38" creationId="{D22EF211-89BB-728E-D7A0-FFCBE4B73D2D}"/>
          </ac:cxnSpMkLst>
        </pc:cxnChg>
        <pc:cxnChg chg="mod">
          <ac:chgData name="Sandip Mondal" userId="f8b19755f9841be4" providerId="LiveId" clId="{97884735-A702-4A4A-9D19-231AFF327B25}" dt="2022-08-07T14:44:10.367" v="369" actId="165"/>
          <ac:cxnSpMkLst>
            <pc:docMk/>
            <pc:sldMk cId="3182357352" sldId="474"/>
            <ac:cxnSpMk id="39" creationId="{4F61E25D-C3FD-CF5D-3EB8-605D3B93F6FD}"/>
          </ac:cxnSpMkLst>
        </pc:cxnChg>
        <pc:cxnChg chg="mod">
          <ac:chgData name="Sandip Mondal" userId="f8b19755f9841be4" providerId="LiveId" clId="{97884735-A702-4A4A-9D19-231AFF327B25}" dt="2022-08-07T14:44:10.367" v="369" actId="165"/>
          <ac:cxnSpMkLst>
            <pc:docMk/>
            <pc:sldMk cId="3182357352" sldId="474"/>
            <ac:cxnSpMk id="45" creationId="{0573B28F-8DB6-9303-24BE-5BFC4FE4E70D}"/>
          </ac:cxnSpMkLst>
        </pc:cxnChg>
        <pc:cxnChg chg="mod">
          <ac:chgData name="Sandip Mondal" userId="f8b19755f9841be4" providerId="LiveId" clId="{97884735-A702-4A4A-9D19-231AFF327B25}" dt="2022-08-07T14:44:10.367" v="369" actId="165"/>
          <ac:cxnSpMkLst>
            <pc:docMk/>
            <pc:sldMk cId="3182357352" sldId="474"/>
            <ac:cxnSpMk id="46" creationId="{0721705F-AEA6-C76A-EB65-EAA1E2D19282}"/>
          </ac:cxnSpMkLst>
        </pc:cxnChg>
        <pc:cxnChg chg="add del mod">
          <ac:chgData name="Sandip Mondal" userId="f8b19755f9841be4" providerId="LiveId" clId="{97884735-A702-4A4A-9D19-231AFF327B25}" dt="2022-08-07T14:45:39.165" v="420" actId="1076"/>
          <ac:cxnSpMkLst>
            <pc:docMk/>
            <pc:sldMk cId="3182357352" sldId="474"/>
            <ac:cxnSpMk id="47" creationId="{168EFE42-1610-67C7-299C-D4A1DAE610F2}"/>
          </ac:cxnSpMkLst>
        </pc:cxnChg>
        <pc:cxnChg chg="add mod">
          <ac:chgData name="Sandip Mondal" userId="f8b19755f9841be4" providerId="LiveId" clId="{97884735-A702-4A4A-9D19-231AFF327B25}" dt="2022-08-07T14:45:39.165" v="420" actId="1076"/>
          <ac:cxnSpMkLst>
            <pc:docMk/>
            <pc:sldMk cId="3182357352" sldId="474"/>
            <ac:cxnSpMk id="48" creationId="{A839B6F6-869A-E17F-3059-5F4B80BC17C0}"/>
          </ac:cxnSpMkLst>
        </pc:cxnChg>
        <pc:cxnChg chg="add del mod">
          <ac:chgData name="Sandip Mondal" userId="f8b19755f9841be4" providerId="LiveId" clId="{97884735-A702-4A4A-9D19-231AFF327B25}" dt="2022-08-07T14:45:13.697" v="391" actId="478"/>
          <ac:cxnSpMkLst>
            <pc:docMk/>
            <pc:sldMk cId="3182357352" sldId="474"/>
            <ac:cxnSpMk id="49" creationId="{EDF99690-9F15-0069-4DB2-DE467F9910E1}"/>
          </ac:cxnSpMkLst>
        </pc:cxnChg>
        <pc:cxnChg chg="add mod">
          <ac:chgData name="Sandip Mondal" userId="f8b19755f9841be4" providerId="LiveId" clId="{97884735-A702-4A4A-9D19-231AFF327B25}" dt="2022-08-07T14:45:39.165" v="420" actId="1076"/>
          <ac:cxnSpMkLst>
            <pc:docMk/>
            <pc:sldMk cId="3182357352" sldId="474"/>
            <ac:cxnSpMk id="50" creationId="{930619FA-F002-F49E-F3FC-C9B6E3E97C13}"/>
          </ac:cxnSpMkLst>
        </pc:cxnChg>
        <pc:cxnChg chg="add mod">
          <ac:chgData name="Sandip Mondal" userId="f8b19755f9841be4" providerId="LiveId" clId="{97884735-A702-4A4A-9D19-231AFF327B25}" dt="2022-08-07T14:45:39.165" v="420" actId="1076"/>
          <ac:cxnSpMkLst>
            <pc:docMk/>
            <pc:sldMk cId="3182357352" sldId="474"/>
            <ac:cxnSpMk id="51" creationId="{AEF34B36-446A-1BF5-9D10-900D60E27CEE}"/>
          </ac:cxnSpMkLst>
        </pc:cxnChg>
      </pc:sldChg>
      <pc:sldChg chg="modSp mod">
        <pc:chgData name="Sandip Mondal" userId="f8b19755f9841be4" providerId="LiveId" clId="{97884735-A702-4A4A-9D19-231AFF327B25}" dt="2022-08-07T15:30:35.413" v="591" actId="20577"/>
        <pc:sldMkLst>
          <pc:docMk/>
          <pc:sldMk cId="2313291668" sldId="483"/>
        </pc:sldMkLst>
        <pc:spChg chg="mod">
          <ac:chgData name="Sandip Mondal" userId="f8b19755f9841be4" providerId="LiveId" clId="{97884735-A702-4A4A-9D19-231AFF327B25}" dt="2022-08-07T15:30:35.413" v="591" actId="20577"/>
          <ac:spMkLst>
            <pc:docMk/>
            <pc:sldMk cId="2313291668" sldId="483"/>
            <ac:spMk id="8" creationId="{D4BD7C45-FCA5-6236-9953-30ADA4667038}"/>
          </ac:spMkLst>
        </pc:spChg>
      </pc:sldChg>
      <pc:sldChg chg="addSp delSp modSp del mod modAnim">
        <pc:chgData name="Sandip Mondal" userId="f8b19755f9841be4" providerId="LiveId" clId="{97884735-A702-4A4A-9D19-231AFF327B25}" dt="2022-08-11T05:27:24.990" v="657" actId="2696"/>
        <pc:sldMkLst>
          <pc:docMk/>
          <pc:sldMk cId="3792026238" sldId="488"/>
        </pc:sldMkLst>
        <pc:spChg chg="add mod">
          <ac:chgData name="Sandip Mondal" userId="f8b19755f9841be4" providerId="LiveId" clId="{97884735-A702-4A4A-9D19-231AFF327B25}" dt="2022-08-07T15:17:59.907" v="583" actId="1036"/>
          <ac:spMkLst>
            <pc:docMk/>
            <pc:sldMk cId="3792026238" sldId="488"/>
            <ac:spMk id="64" creationId="{7673112D-345E-7F96-D373-3332C407A77B}"/>
          </ac:spMkLst>
        </pc:spChg>
        <pc:spChg chg="add mod">
          <ac:chgData name="Sandip Mondal" userId="f8b19755f9841be4" providerId="LiveId" clId="{97884735-A702-4A4A-9D19-231AFF327B25}" dt="2022-08-07T15:17:59.907" v="583" actId="1036"/>
          <ac:spMkLst>
            <pc:docMk/>
            <pc:sldMk cId="3792026238" sldId="488"/>
            <ac:spMk id="65" creationId="{DC919B5A-D79B-53F4-F710-DB4BBB841F81}"/>
          </ac:spMkLst>
        </pc:spChg>
        <pc:spChg chg="add mod">
          <ac:chgData name="Sandip Mondal" userId="f8b19755f9841be4" providerId="LiveId" clId="{97884735-A702-4A4A-9D19-231AFF327B25}" dt="2022-08-07T15:17:59.907" v="583" actId="1036"/>
          <ac:spMkLst>
            <pc:docMk/>
            <pc:sldMk cId="3792026238" sldId="488"/>
            <ac:spMk id="66" creationId="{8F9586E3-CF3D-AE0F-1A2C-10C5716891CD}"/>
          </ac:spMkLst>
        </pc:spChg>
        <pc:spChg chg="add mod">
          <ac:chgData name="Sandip Mondal" userId="f8b19755f9841be4" providerId="LiveId" clId="{97884735-A702-4A4A-9D19-231AFF327B25}" dt="2022-08-07T15:17:59.907" v="583" actId="1036"/>
          <ac:spMkLst>
            <pc:docMk/>
            <pc:sldMk cId="3792026238" sldId="488"/>
            <ac:spMk id="67" creationId="{8B1BCF4B-6B9F-B343-7881-D201A75B629C}"/>
          </ac:spMkLst>
        </pc:spChg>
        <pc:spChg chg="add mod">
          <ac:chgData name="Sandip Mondal" userId="f8b19755f9841be4" providerId="LiveId" clId="{97884735-A702-4A4A-9D19-231AFF327B25}" dt="2022-08-07T15:17:59.907" v="583" actId="1036"/>
          <ac:spMkLst>
            <pc:docMk/>
            <pc:sldMk cId="3792026238" sldId="488"/>
            <ac:spMk id="68" creationId="{05017A19-EF22-B428-960D-F0A397301353}"/>
          </ac:spMkLst>
        </pc:spChg>
        <pc:grpChg chg="add mod">
          <ac:chgData name="Sandip Mondal" userId="f8b19755f9841be4" providerId="LiveId" clId="{97884735-A702-4A4A-9D19-231AFF327B25}" dt="2022-08-07T15:17:59.907" v="583" actId="1036"/>
          <ac:grpSpMkLst>
            <pc:docMk/>
            <pc:sldMk cId="3792026238" sldId="488"/>
            <ac:grpSpMk id="6" creationId="{BE9F9CAB-4A49-12B9-EF55-F35FDCBC2D4B}"/>
          </ac:grpSpMkLst>
        </pc:grpChg>
        <pc:grpChg chg="add del mod">
          <ac:chgData name="Sandip Mondal" userId="f8b19755f9841be4" providerId="LiveId" clId="{97884735-A702-4A4A-9D19-231AFF327B25}" dt="2022-08-07T14:59:31.225" v="459" actId="478"/>
          <ac:grpSpMkLst>
            <pc:docMk/>
            <pc:sldMk cId="3792026238" sldId="488"/>
            <ac:grpSpMk id="18" creationId="{06D61941-B63A-90D4-ADC9-931A2C5AACFD}"/>
          </ac:grpSpMkLst>
        </pc:grpChg>
        <pc:grpChg chg="add mod">
          <ac:chgData name="Sandip Mondal" userId="f8b19755f9841be4" providerId="LiveId" clId="{97884735-A702-4A4A-9D19-231AFF327B25}" dt="2022-08-07T15:17:59.907" v="583" actId="1036"/>
          <ac:grpSpMkLst>
            <pc:docMk/>
            <pc:sldMk cId="3792026238" sldId="488"/>
            <ac:grpSpMk id="27" creationId="{1708654D-1055-4181-6ECB-04CC74999420}"/>
          </ac:grpSpMkLst>
        </pc:grpChg>
        <pc:grpChg chg="add mod">
          <ac:chgData name="Sandip Mondal" userId="f8b19755f9841be4" providerId="LiveId" clId="{97884735-A702-4A4A-9D19-231AFF327B25}" dt="2022-08-07T15:17:59.907" v="583" actId="1036"/>
          <ac:grpSpMkLst>
            <pc:docMk/>
            <pc:sldMk cId="3792026238" sldId="488"/>
            <ac:grpSpMk id="37" creationId="{04628A8E-CC16-63A3-ABF5-0820FC5135C3}"/>
          </ac:grpSpMkLst>
        </pc:grpChg>
        <pc:cxnChg chg="mod">
          <ac:chgData name="Sandip Mondal" userId="f8b19755f9841be4" providerId="LiveId" clId="{97884735-A702-4A4A-9D19-231AFF327B25}" dt="2022-08-07T15:01:45.386" v="478" actId="14100"/>
          <ac:cxnSpMkLst>
            <pc:docMk/>
            <pc:sldMk cId="3792026238" sldId="488"/>
            <ac:cxnSpMk id="8" creationId="{B2411394-EF9A-868C-1ECF-7EC681F5D6D1}"/>
          </ac:cxnSpMkLst>
        </pc:cxnChg>
        <pc:cxnChg chg="mod">
          <ac:chgData name="Sandip Mondal" userId="f8b19755f9841be4" providerId="LiveId" clId="{97884735-A702-4A4A-9D19-231AFF327B25}" dt="2022-08-07T14:58:30.274" v="450"/>
          <ac:cxnSpMkLst>
            <pc:docMk/>
            <pc:sldMk cId="3792026238" sldId="488"/>
            <ac:cxnSpMk id="9" creationId="{8A13F6A7-D10B-4A81-343C-41E81527D240}"/>
          </ac:cxnSpMkLst>
        </pc:cxnChg>
        <pc:cxnChg chg="mod">
          <ac:chgData name="Sandip Mondal" userId="f8b19755f9841be4" providerId="LiveId" clId="{97884735-A702-4A4A-9D19-231AFF327B25}" dt="2022-08-07T14:58:30.274" v="450"/>
          <ac:cxnSpMkLst>
            <pc:docMk/>
            <pc:sldMk cId="3792026238" sldId="488"/>
            <ac:cxnSpMk id="10" creationId="{1A91DD6C-3381-D06D-9DD3-54C8DD0A29A0}"/>
          </ac:cxnSpMkLst>
        </pc:cxnChg>
        <pc:cxnChg chg="mod">
          <ac:chgData name="Sandip Mondal" userId="f8b19755f9841be4" providerId="LiveId" clId="{97884735-A702-4A4A-9D19-231AFF327B25}" dt="2022-08-07T14:58:30.274" v="450"/>
          <ac:cxnSpMkLst>
            <pc:docMk/>
            <pc:sldMk cId="3792026238" sldId="488"/>
            <ac:cxnSpMk id="13" creationId="{C84B3A11-2B75-62D9-7AAF-BEFA3C43055E}"/>
          </ac:cxnSpMkLst>
        </pc:cxnChg>
        <pc:cxnChg chg="mod">
          <ac:chgData name="Sandip Mondal" userId="f8b19755f9841be4" providerId="LiveId" clId="{97884735-A702-4A4A-9D19-231AFF327B25}" dt="2022-08-07T14:58:30.274" v="450"/>
          <ac:cxnSpMkLst>
            <pc:docMk/>
            <pc:sldMk cId="3792026238" sldId="488"/>
            <ac:cxnSpMk id="14" creationId="{6EF471D8-7E0F-8021-A100-0B16CD794D20}"/>
          </ac:cxnSpMkLst>
        </pc:cxnChg>
        <pc:cxnChg chg="mod">
          <ac:chgData name="Sandip Mondal" userId="f8b19755f9841be4" providerId="LiveId" clId="{97884735-A702-4A4A-9D19-231AFF327B25}" dt="2022-08-07T14:58:30.274" v="450"/>
          <ac:cxnSpMkLst>
            <pc:docMk/>
            <pc:sldMk cId="3792026238" sldId="488"/>
            <ac:cxnSpMk id="15" creationId="{67D205A0-4EF9-9DDD-718A-1CB5FA58AE2C}"/>
          </ac:cxnSpMkLst>
        </pc:cxnChg>
        <pc:cxnChg chg="mod">
          <ac:chgData name="Sandip Mondal" userId="f8b19755f9841be4" providerId="LiveId" clId="{97884735-A702-4A4A-9D19-231AFF327B25}" dt="2022-08-07T14:58:30.274" v="450"/>
          <ac:cxnSpMkLst>
            <pc:docMk/>
            <pc:sldMk cId="3792026238" sldId="488"/>
            <ac:cxnSpMk id="16" creationId="{A10A8A22-553D-9E97-F237-5937C31B8014}"/>
          </ac:cxnSpMkLst>
        </pc:cxnChg>
        <pc:cxnChg chg="mod">
          <ac:chgData name="Sandip Mondal" userId="f8b19755f9841be4" providerId="LiveId" clId="{97884735-A702-4A4A-9D19-231AFF327B25}" dt="2022-08-07T14:58:30.274" v="450"/>
          <ac:cxnSpMkLst>
            <pc:docMk/>
            <pc:sldMk cId="3792026238" sldId="488"/>
            <ac:cxnSpMk id="17" creationId="{FEEB1251-10EB-63A7-256A-B342E1769A46}"/>
          </ac:cxnSpMkLst>
        </pc:cxnChg>
        <pc:cxnChg chg="mod">
          <ac:chgData name="Sandip Mondal" userId="f8b19755f9841be4" providerId="LiveId" clId="{97884735-A702-4A4A-9D19-231AFF327B25}" dt="2022-08-07T14:59:04.572" v="455"/>
          <ac:cxnSpMkLst>
            <pc:docMk/>
            <pc:sldMk cId="3792026238" sldId="488"/>
            <ac:cxnSpMk id="19" creationId="{CD7F32D8-80D1-CC50-C481-F6D4843BCA66}"/>
          </ac:cxnSpMkLst>
        </pc:cxnChg>
        <pc:cxnChg chg="mod">
          <ac:chgData name="Sandip Mondal" userId="f8b19755f9841be4" providerId="LiveId" clId="{97884735-A702-4A4A-9D19-231AFF327B25}" dt="2022-08-07T14:59:04.572" v="455"/>
          <ac:cxnSpMkLst>
            <pc:docMk/>
            <pc:sldMk cId="3792026238" sldId="488"/>
            <ac:cxnSpMk id="20" creationId="{4E83C059-9438-E6B5-B627-D9645CEADFC7}"/>
          </ac:cxnSpMkLst>
        </pc:cxnChg>
        <pc:cxnChg chg="mod">
          <ac:chgData name="Sandip Mondal" userId="f8b19755f9841be4" providerId="LiveId" clId="{97884735-A702-4A4A-9D19-231AFF327B25}" dt="2022-08-07T14:59:04.572" v="455"/>
          <ac:cxnSpMkLst>
            <pc:docMk/>
            <pc:sldMk cId="3792026238" sldId="488"/>
            <ac:cxnSpMk id="21" creationId="{7FEA312D-6665-89C2-ACAB-1978034E3C04}"/>
          </ac:cxnSpMkLst>
        </pc:cxnChg>
        <pc:cxnChg chg="mod">
          <ac:chgData name="Sandip Mondal" userId="f8b19755f9841be4" providerId="LiveId" clId="{97884735-A702-4A4A-9D19-231AFF327B25}" dt="2022-08-07T14:59:04.572" v="455"/>
          <ac:cxnSpMkLst>
            <pc:docMk/>
            <pc:sldMk cId="3792026238" sldId="488"/>
            <ac:cxnSpMk id="22" creationId="{DF745400-44F2-F592-7033-7AAE088EA48C}"/>
          </ac:cxnSpMkLst>
        </pc:cxnChg>
        <pc:cxnChg chg="mod">
          <ac:chgData name="Sandip Mondal" userId="f8b19755f9841be4" providerId="LiveId" clId="{97884735-A702-4A4A-9D19-231AFF327B25}" dt="2022-08-07T14:59:04.572" v="455"/>
          <ac:cxnSpMkLst>
            <pc:docMk/>
            <pc:sldMk cId="3792026238" sldId="488"/>
            <ac:cxnSpMk id="23" creationId="{9C103EA3-1ED9-A56D-0094-60E6EE0E5A12}"/>
          </ac:cxnSpMkLst>
        </pc:cxnChg>
        <pc:cxnChg chg="mod">
          <ac:chgData name="Sandip Mondal" userId="f8b19755f9841be4" providerId="LiveId" clId="{97884735-A702-4A4A-9D19-231AFF327B25}" dt="2022-08-07T14:59:04.572" v="455"/>
          <ac:cxnSpMkLst>
            <pc:docMk/>
            <pc:sldMk cId="3792026238" sldId="488"/>
            <ac:cxnSpMk id="24" creationId="{9BEB3DF9-1FE7-583B-6FF5-CAC8451840AA}"/>
          </ac:cxnSpMkLst>
        </pc:cxnChg>
        <pc:cxnChg chg="mod">
          <ac:chgData name="Sandip Mondal" userId="f8b19755f9841be4" providerId="LiveId" clId="{97884735-A702-4A4A-9D19-231AFF327B25}" dt="2022-08-07T14:59:04.572" v="455"/>
          <ac:cxnSpMkLst>
            <pc:docMk/>
            <pc:sldMk cId="3792026238" sldId="488"/>
            <ac:cxnSpMk id="25" creationId="{BEA34013-F65B-B9E0-85F7-CC63168E2137}"/>
          </ac:cxnSpMkLst>
        </pc:cxnChg>
        <pc:cxnChg chg="mod">
          <ac:chgData name="Sandip Mondal" userId="f8b19755f9841be4" providerId="LiveId" clId="{97884735-A702-4A4A-9D19-231AFF327B25}" dt="2022-08-07T14:59:04.572" v="455"/>
          <ac:cxnSpMkLst>
            <pc:docMk/>
            <pc:sldMk cId="3792026238" sldId="488"/>
            <ac:cxnSpMk id="26" creationId="{20335346-2D14-683C-4701-4723B16A4950}"/>
          </ac:cxnSpMkLst>
        </pc:cxnChg>
        <pc:cxnChg chg="mod">
          <ac:chgData name="Sandip Mondal" userId="f8b19755f9841be4" providerId="LiveId" clId="{97884735-A702-4A4A-9D19-231AFF327B25}" dt="2022-08-07T15:11:43.646" v="510" actId="14100"/>
          <ac:cxnSpMkLst>
            <pc:docMk/>
            <pc:sldMk cId="3792026238" sldId="488"/>
            <ac:cxnSpMk id="28" creationId="{A18AB4DB-B908-16F0-F85F-B5E010B628D1}"/>
          </ac:cxnSpMkLst>
        </pc:cxnChg>
        <pc:cxnChg chg="mod">
          <ac:chgData name="Sandip Mondal" userId="f8b19755f9841be4" providerId="LiveId" clId="{97884735-A702-4A4A-9D19-231AFF327B25}" dt="2022-08-07T14:59:47.485" v="462"/>
          <ac:cxnSpMkLst>
            <pc:docMk/>
            <pc:sldMk cId="3792026238" sldId="488"/>
            <ac:cxnSpMk id="29" creationId="{713435A2-5CA9-7A11-313D-071F1FED90F3}"/>
          </ac:cxnSpMkLst>
        </pc:cxnChg>
        <pc:cxnChg chg="mod">
          <ac:chgData name="Sandip Mondal" userId="f8b19755f9841be4" providerId="LiveId" clId="{97884735-A702-4A4A-9D19-231AFF327B25}" dt="2022-08-07T14:59:47.485" v="462"/>
          <ac:cxnSpMkLst>
            <pc:docMk/>
            <pc:sldMk cId="3792026238" sldId="488"/>
            <ac:cxnSpMk id="30" creationId="{4AC4A320-DF8A-7B55-47C1-240F84F064EB}"/>
          </ac:cxnSpMkLst>
        </pc:cxnChg>
        <pc:cxnChg chg="mod">
          <ac:chgData name="Sandip Mondal" userId="f8b19755f9841be4" providerId="LiveId" clId="{97884735-A702-4A4A-9D19-231AFF327B25}" dt="2022-08-07T14:59:47.485" v="462"/>
          <ac:cxnSpMkLst>
            <pc:docMk/>
            <pc:sldMk cId="3792026238" sldId="488"/>
            <ac:cxnSpMk id="31" creationId="{588D5A1C-2672-62FA-A6B8-27C2302083E1}"/>
          </ac:cxnSpMkLst>
        </pc:cxnChg>
        <pc:cxnChg chg="mod">
          <ac:chgData name="Sandip Mondal" userId="f8b19755f9841be4" providerId="LiveId" clId="{97884735-A702-4A4A-9D19-231AFF327B25}" dt="2022-08-07T14:59:47.485" v="462"/>
          <ac:cxnSpMkLst>
            <pc:docMk/>
            <pc:sldMk cId="3792026238" sldId="488"/>
            <ac:cxnSpMk id="32" creationId="{01BCB8D9-13B1-EF01-389B-FCACB7CAC312}"/>
          </ac:cxnSpMkLst>
        </pc:cxnChg>
        <pc:cxnChg chg="mod">
          <ac:chgData name="Sandip Mondal" userId="f8b19755f9841be4" providerId="LiveId" clId="{97884735-A702-4A4A-9D19-231AFF327B25}" dt="2022-08-07T14:59:47.485" v="462"/>
          <ac:cxnSpMkLst>
            <pc:docMk/>
            <pc:sldMk cId="3792026238" sldId="488"/>
            <ac:cxnSpMk id="33" creationId="{C89E0D05-BC07-9D46-9FA8-49EE4E0C269F}"/>
          </ac:cxnSpMkLst>
        </pc:cxnChg>
        <pc:cxnChg chg="mod">
          <ac:chgData name="Sandip Mondal" userId="f8b19755f9841be4" providerId="LiveId" clId="{97884735-A702-4A4A-9D19-231AFF327B25}" dt="2022-08-07T14:59:47.485" v="462"/>
          <ac:cxnSpMkLst>
            <pc:docMk/>
            <pc:sldMk cId="3792026238" sldId="488"/>
            <ac:cxnSpMk id="35" creationId="{5C1A2186-D5AD-E9CA-E832-3E5C2D95E1F7}"/>
          </ac:cxnSpMkLst>
        </pc:cxnChg>
        <pc:cxnChg chg="mod">
          <ac:chgData name="Sandip Mondal" userId="f8b19755f9841be4" providerId="LiveId" clId="{97884735-A702-4A4A-9D19-231AFF327B25}" dt="2022-08-07T15:11:56.786" v="518" actId="14100"/>
          <ac:cxnSpMkLst>
            <pc:docMk/>
            <pc:sldMk cId="3792026238" sldId="488"/>
            <ac:cxnSpMk id="36" creationId="{6A9CF06A-DE02-9476-AA83-077DE9E49087}"/>
          </ac:cxnSpMkLst>
        </pc:cxnChg>
        <pc:cxnChg chg="mod">
          <ac:chgData name="Sandip Mondal" userId="f8b19755f9841be4" providerId="LiveId" clId="{97884735-A702-4A4A-9D19-231AFF327B25}" dt="2022-08-07T15:00:19.045" v="465"/>
          <ac:cxnSpMkLst>
            <pc:docMk/>
            <pc:sldMk cId="3792026238" sldId="488"/>
            <ac:cxnSpMk id="38" creationId="{9013FFCC-12EE-FC0C-3665-B42744B6BF80}"/>
          </ac:cxnSpMkLst>
        </pc:cxnChg>
        <pc:cxnChg chg="mod">
          <ac:chgData name="Sandip Mondal" userId="f8b19755f9841be4" providerId="LiveId" clId="{97884735-A702-4A4A-9D19-231AFF327B25}" dt="2022-08-07T15:00:19.045" v="465"/>
          <ac:cxnSpMkLst>
            <pc:docMk/>
            <pc:sldMk cId="3792026238" sldId="488"/>
            <ac:cxnSpMk id="39" creationId="{E4A4D9BE-6A0E-8153-E47E-B4F59E3D9D4A}"/>
          </ac:cxnSpMkLst>
        </pc:cxnChg>
        <pc:cxnChg chg="mod">
          <ac:chgData name="Sandip Mondal" userId="f8b19755f9841be4" providerId="LiveId" clId="{97884735-A702-4A4A-9D19-231AFF327B25}" dt="2022-08-07T15:00:19.045" v="465"/>
          <ac:cxnSpMkLst>
            <pc:docMk/>
            <pc:sldMk cId="3792026238" sldId="488"/>
            <ac:cxnSpMk id="40" creationId="{97E005EB-15E6-2E9B-8227-BBDADD4A6E00}"/>
          </ac:cxnSpMkLst>
        </pc:cxnChg>
        <pc:cxnChg chg="mod">
          <ac:chgData name="Sandip Mondal" userId="f8b19755f9841be4" providerId="LiveId" clId="{97884735-A702-4A4A-9D19-231AFF327B25}" dt="2022-08-07T15:00:19.045" v="465"/>
          <ac:cxnSpMkLst>
            <pc:docMk/>
            <pc:sldMk cId="3792026238" sldId="488"/>
            <ac:cxnSpMk id="41" creationId="{A24A88E2-B70F-E3BA-EBE1-D26AE7D0D663}"/>
          </ac:cxnSpMkLst>
        </pc:cxnChg>
        <pc:cxnChg chg="mod">
          <ac:chgData name="Sandip Mondal" userId="f8b19755f9841be4" providerId="LiveId" clId="{97884735-A702-4A4A-9D19-231AFF327B25}" dt="2022-08-07T15:00:19.045" v="465"/>
          <ac:cxnSpMkLst>
            <pc:docMk/>
            <pc:sldMk cId="3792026238" sldId="488"/>
            <ac:cxnSpMk id="42" creationId="{AA7EA166-E08F-FB3C-D580-4A12685C3B31}"/>
          </ac:cxnSpMkLst>
        </pc:cxnChg>
        <pc:cxnChg chg="mod">
          <ac:chgData name="Sandip Mondal" userId="f8b19755f9841be4" providerId="LiveId" clId="{97884735-A702-4A4A-9D19-231AFF327B25}" dt="2022-08-07T15:00:19.045" v="465"/>
          <ac:cxnSpMkLst>
            <pc:docMk/>
            <pc:sldMk cId="3792026238" sldId="488"/>
            <ac:cxnSpMk id="43" creationId="{6C1466A5-526D-53BE-9545-C766A3B7D554}"/>
          </ac:cxnSpMkLst>
        </pc:cxnChg>
        <pc:cxnChg chg="mod">
          <ac:chgData name="Sandip Mondal" userId="f8b19755f9841be4" providerId="LiveId" clId="{97884735-A702-4A4A-9D19-231AFF327B25}" dt="2022-08-07T15:00:19.045" v="465"/>
          <ac:cxnSpMkLst>
            <pc:docMk/>
            <pc:sldMk cId="3792026238" sldId="488"/>
            <ac:cxnSpMk id="44" creationId="{739E56D2-157E-7F1F-82F3-829B9A764884}"/>
          </ac:cxnSpMkLst>
        </pc:cxnChg>
        <pc:cxnChg chg="mod">
          <ac:chgData name="Sandip Mondal" userId="f8b19755f9841be4" providerId="LiveId" clId="{97884735-A702-4A4A-9D19-231AFF327B25}" dt="2022-08-07T15:00:19.045" v="465"/>
          <ac:cxnSpMkLst>
            <pc:docMk/>
            <pc:sldMk cId="3792026238" sldId="488"/>
            <ac:cxnSpMk id="45" creationId="{2E8B7216-4D0A-02E2-F668-41A8B1C950D1}"/>
          </ac:cxnSpMkLst>
        </pc:cxnChg>
        <pc:cxnChg chg="add mod">
          <ac:chgData name="Sandip Mondal" userId="f8b19755f9841be4" providerId="LiveId" clId="{97884735-A702-4A4A-9D19-231AFF327B25}" dt="2022-08-07T15:17:59.907" v="583" actId="1036"/>
          <ac:cxnSpMkLst>
            <pc:docMk/>
            <pc:sldMk cId="3792026238" sldId="488"/>
            <ac:cxnSpMk id="46" creationId="{EFCC220C-71BD-6D9F-A67A-0B86910C29AD}"/>
          </ac:cxnSpMkLst>
        </pc:cxnChg>
        <pc:cxnChg chg="add mod">
          <ac:chgData name="Sandip Mondal" userId="f8b19755f9841be4" providerId="LiveId" clId="{97884735-A702-4A4A-9D19-231AFF327B25}" dt="2022-08-07T15:17:59.907" v="583" actId="1036"/>
          <ac:cxnSpMkLst>
            <pc:docMk/>
            <pc:sldMk cId="3792026238" sldId="488"/>
            <ac:cxnSpMk id="47" creationId="{D3FF7F35-7782-F32A-035C-A5287BF2466B}"/>
          </ac:cxnSpMkLst>
        </pc:cxnChg>
        <pc:cxnChg chg="add mod">
          <ac:chgData name="Sandip Mondal" userId="f8b19755f9841be4" providerId="LiveId" clId="{97884735-A702-4A4A-9D19-231AFF327B25}" dt="2022-08-07T15:17:59.907" v="583" actId="1036"/>
          <ac:cxnSpMkLst>
            <pc:docMk/>
            <pc:sldMk cId="3792026238" sldId="488"/>
            <ac:cxnSpMk id="48" creationId="{F7CA31DA-CDD1-FA5D-9516-B3114904A5AC}"/>
          </ac:cxnSpMkLst>
        </pc:cxnChg>
        <pc:cxnChg chg="add mod">
          <ac:chgData name="Sandip Mondal" userId="f8b19755f9841be4" providerId="LiveId" clId="{97884735-A702-4A4A-9D19-231AFF327B25}" dt="2022-08-07T15:17:59.907" v="583" actId="1036"/>
          <ac:cxnSpMkLst>
            <pc:docMk/>
            <pc:sldMk cId="3792026238" sldId="488"/>
            <ac:cxnSpMk id="49" creationId="{8B2F911F-9E4D-9C27-A96B-9A5A86F39986}"/>
          </ac:cxnSpMkLst>
        </pc:cxnChg>
        <pc:cxnChg chg="add mod">
          <ac:chgData name="Sandip Mondal" userId="f8b19755f9841be4" providerId="LiveId" clId="{97884735-A702-4A4A-9D19-231AFF327B25}" dt="2022-08-07T15:17:59.907" v="583" actId="1036"/>
          <ac:cxnSpMkLst>
            <pc:docMk/>
            <pc:sldMk cId="3792026238" sldId="488"/>
            <ac:cxnSpMk id="53" creationId="{1FC46879-8EB6-FAE1-891C-879F092ED5D5}"/>
          </ac:cxnSpMkLst>
        </pc:cxnChg>
        <pc:cxnChg chg="add mod">
          <ac:chgData name="Sandip Mondal" userId="f8b19755f9841be4" providerId="LiveId" clId="{97884735-A702-4A4A-9D19-231AFF327B25}" dt="2022-08-07T15:17:59.907" v="583" actId="1036"/>
          <ac:cxnSpMkLst>
            <pc:docMk/>
            <pc:sldMk cId="3792026238" sldId="488"/>
            <ac:cxnSpMk id="59" creationId="{AA97B6B8-9D42-DD2B-6C23-303CE3E8C912}"/>
          </ac:cxnSpMkLst>
        </pc:cxnChg>
        <pc:cxnChg chg="add mod">
          <ac:chgData name="Sandip Mondal" userId="f8b19755f9841be4" providerId="LiveId" clId="{97884735-A702-4A4A-9D19-231AFF327B25}" dt="2022-08-07T15:17:59.907" v="583" actId="1036"/>
          <ac:cxnSpMkLst>
            <pc:docMk/>
            <pc:sldMk cId="3792026238" sldId="488"/>
            <ac:cxnSpMk id="60" creationId="{C8013BAB-1FEC-8F72-10CD-EE62A46B0E76}"/>
          </ac:cxnSpMkLst>
        </pc:cxnChg>
        <pc:cxnChg chg="add mod">
          <ac:chgData name="Sandip Mondal" userId="f8b19755f9841be4" providerId="LiveId" clId="{97884735-A702-4A4A-9D19-231AFF327B25}" dt="2022-08-07T15:17:59.907" v="583" actId="1036"/>
          <ac:cxnSpMkLst>
            <pc:docMk/>
            <pc:sldMk cId="3792026238" sldId="488"/>
            <ac:cxnSpMk id="61" creationId="{E80D14BD-CBF2-AD66-ABE8-49747A193AF6}"/>
          </ac:cxnSpMkLst>
        </pc:cxnChg>
        <pc:cxnChg chg="add mod">
          <ac:chgData name="Sandip Mondal" userId="f8b19755f9841be4" providerId="LiveId" clId="{97884735-A702-4A4A-9D19-231AFF327B25}" dt="2022-08-07T15:17:59.907" v="583" actId="1036"/>
          <ac:cxnSpMkLst>
            <pc:docMk/>
            <pc:sldMk cId="3792026238" sldId="488"/>
            <ac:cxnSpMk id="62" creationId="{8B367CA5-0A96-2A59-B5B0-E405D322E1AF}"/>
          </ac:cxnSpMkLst>
        </pc:cxnChg>
        <pc:cxnChg chg="add mod">
          <ac:chgData name="Sandip Mondal" userId="f8b19755f9841be4" providerId="LiveId" clId="{97884735-A702-4A4A-9D19-231AFF327B25}" dt="2022-08-07T15:17:59.907" v="583" actId="1036"/>
          <ac:cxnSpMkLst>
            <pc:docMk/>
            <pc:sldMk cId="3792026238" sldId="488"/>
            <ac:cxnSpMk id="69" creationId="{C84A8EC3-AABA-E64A-2D80-0BBCEAD78C83}"/>
          </ac:cxnSpMkLst>
        </pc:cxnChg>
        <pc:cxnChg chg="add mod">
          <ac:chgData name="Sandip Mondal" userId="f8b19755f9841be4" providerId="LiveId" clId="{97884735-A702-4A4A-9D19-231AFF327B25}" dt="2022-08-07T15:17:59.907" v="583" actId="1036"/>
          <ac:cxnSpMkLst>
            <pc:docMk/>
            <pc:sldMk cId="3792026238" sldId="488"/>
            <ac:cxnSpMk id="70" creationId="{FB72BBFB-05F9-EB12-DAB9-9C2FD5D70F48}"/>
          </ac:cxnSpMkLst>
        </pc:cxnChg>
        <pc:cxnChg chg="add mod">
          <ac:chgData name="Sandip Mondal" userId="f8b19755f9841be4" providerId="LiveId" clId="{97884735-A702-4A4A-9D19-231AFF327B25}" dt="2022-08-07T15:17:59.907" v="583" actId="1036"/>
          <ac:cxnSpMkLst>
            <pc:docMk/>
            <pc:sldMk cId="3792026238" sldId="488"/>
            <ac:cxnSpMk id="71" creationId="{053490D8-9498-9D07-038B-CE4392C2A2FF}"/>
          </ac:cxnSpMkLst>
        </pc:cxnChg>
        <pc:cxnChg chg="add mod">
          <ac:chgData name="Sandip Mondal" userId="f8b19755f9841be4" providerId="LiveId" clId="{97884735-A702-4A4A-9D19-231AFF327B25}" dt="2022-08-07T15:17:59.907" v="583" actId="1036"/>
          <ac:cxnSpMkLst>
            <pc:docMk/>
            <pc:sldMk cId="3792026238" sldId="488"/>
            <ac:cxnSpMk id="72" creationId="{DBF81FDA-151F-AD8F-A443-3691BF2B40BF}"/>
          </ac:cxnSpMkLst>
        </pc:cxnChg>
      </pc:sldChg>
      <pc:sldChg chg="addSp delSp modSp del mod delAnim modAnim">
        <pc:chgData name="Sandip Mondal" userId="f8b19755f9841be4" providerId="LiveId" clId="{97884735-A702-4A4A-9D19-231AFF327B25}" dt="2022-08-11T05:27:24.990" v="657" actId="2696"/>
        <pc:sldMkLst>
          <pc:docMk/>
          <pc:sldMk cId="2442557274" sldId="489"/>
        </pc:sldMkLst>
        <pc:spChg chg="mod">
          <ac:chgData name="Sandip Mondal" userId="f8b19755f9841be4" providerId="LiveId" clId="{97884735-A702-4A4A-9D19-231AFF327B25}" dt="2022-08-07T14:34:45.160" v="168" actId="1076"/>
          <ac:spMkLst>
            <pc:docMk/>
            <pc:sldMk cId="2442557274" sldId="489"/>
            <ac:spMk id="12" creationId="{00000000-0000-0000-0000-000000000000}"/>
          </ac:spMkLst>
        </pc:spChg>
        <pc:spChg chg="add mod">
          <ac:chgData name="Sandip Mondal" userId="f8b19755f9841be4" providerId="LiveId" clId="{97884735-A702-4A4A-9D19-231AFF327B25}" dt="2022-08-07T14:41:12.105" v="311" actId="1076"/>
          <ac:spMkLst>
            <pc:docMk/>
            <pc:sldMk cId="2442557274" sldId="489"/>
            <ac:spMk id="16" creationId="{C611F60E-93CB-B816-5B4B-D9EB1AFF43F4}"/>
          </ac:spMkLst>
        </pc:spChg>
        <pc:spChg chg="add mod">
          <ac:chgData name="Sandip Mondal" userId="f8b19755f9841be4" providerId="LiveId" clId="{97884735-A702-4A4A-9D19-231AFF327B25}" dt="2022-08-07T14:41:08.437" v="310" actId="1076"/>
          <ac:spMkLst>
            <pc:docMk/>
            <pc:sldMk cId="2442557274" sldId="489"/>
            <ac:spMk id="17" creationId="{BCBC072A-C1EE-F369-FCCA-E49032CE5C43}"/>
          </ac:spMkLst>
        </pc:spChg>
        <pc:spChg chg="del">
          <ac:chgData name="Sandip Mondal" userId="f8b19755f9841be4" providerId="LiveId" clId="{97884735-A702-4A4A-9D19-231AFF327B25}" dt="2022-08-07T14:26:31.518" v="83" actId="478"/>
          <ac:spMkLst>
            <pc:docMk/>
            <pc:sldMk cId="2442557274" sldId="489"/>
            <ac:spMk id="19" creationId="{16A8779F-2F85-170B-40A7-B3DF01445A27}"/>
          </ac:spMkLst>
        </pc:spChg>
        <pc:spChg chg="add del mod">
          <ac:chgData name="Sandip Mondal" userId="f8b19755f9841be4" providerId="LiveId" clId="{97884735-A702-4A4A-9D19-231AFF327B25}" dt="2022-08-07T14:25:59.521" v="68" actId="478"/>
          <ac:spMkLst>
            <pc:docMk/>
            <pc:sldMk cId="2442557274" sldId="489"/>
            <ac:spMk id="22" creationId="{1A77A864-7912-D275-3E49-D9E6063BB904}"/>
          </ac:spMkLst>
        </pc:spChg>
        <pc:spChg chg="add mod">
          <ac:chgData name="Sandip Mondal" userId="f8b19755f9841be4" providerId="LiveId" clId="{97884735-A702-4A4A-9D19-231AFF327B25}" dt="2022-08-07T14:41:14.247" v="312" actId="1076"/>
          <ac:spMkLst>
            <pc:docMk/>
            <pc:sldMk cId="2442557274" sldId="489"/>
            <ac:spMk id="23" creationId="{779E364A-8EE5-9CA0-F4EF-CC38526B4799}"/>
          </ac:spMkLst>
        </pc:spChg>
        <pc:spChg chg="add mod">
          <ac:chgData name="Sandip Mondal" userId="f8b19755f9841be4" providerId="LiveId" clId="{97884735-A702-4A4A-9D19-231AFF327B25}" dt="2022-08-07T14:41:05.339" v="309" actId="1076"/>
          <ac:spMkLst>
            <pc:docMk/>
            <pc:sldMk cId="2442557274" sldId="489"/>
            <ac:spMk id="24" creationId="{15DA5133-240A-7520-E9AF-A9DB22D6C967}"/>
          </ac:spMkLst>
        </pc:spChg>
        <pc:spChg chg="add mod">
          <ac:chgData name="Sandip Mondal" userId="f8b19755f9841be4" providerId="LiveId" clId="{97884735-A702-4A4A-9D19-231AFF327B25}" dt="2022-08-07T14:41:00.922" v="307" actId="1076"/>
          <ac:spMkLst>
            <pc:docMk/>
            <pc:sldMk cId="2442557274" sldId="489"/>
            <ac:spMk id="25" creationId="{BE9F0CBA-CC78-387A-931F-7673760F8DFE}"/>
          </ac:spMkLst>
        </pc:spChg>
        <pc:spChg chg="add mod">
          <ac:chgData name="Sandip Mondal" userId="f8b19755f9841be4" providerId="LiveId" clId="{97884735-A702-4A4A-9D19-231AFF327B25}" dt="2022-08-07T14:40:58.725" v="306" actId="1076"/>
          <ac:spMkLst>
            <pc:docMk/>
            <pc:sldMk cId="2442557274" sldId="489"/>
            <ac:spMk id="26" creationId="{07D19B56-2D8E-D061-A9C2-B4651F4FAAE2}"/>
          </ac:spMkLst>
        </pc:spChg>
        <pc:spChg chg="add mod">
          <ac:chgData name="Sandip Mondal" userId="f8b19755f9841be4" providerId="LiveId" clId="{97884735-A702-4A4A-9D19-231AFF327B25}" dt="2022-08-07T14:40:56.376" v="305" actId="1076"/>
          <ac:spMkLst>
            <pc:docMk/>
            <pc:sldMk cId="2442557274" sldId="489"/>
            <ac:spMk id="27" creationId="{D1C8BF9D-415D-EECE-3579-E5B7410C28AF}"/>
          </ac:spMkLst>
        </pc:spChg>
        <pc:grpChg chg="mod">
          <ac:chgData name="Sandip Mondal" userId="f8b19755f9841be4" providerId="LiveId" clId="{97884735-A702-4A4A-9D19-231AFF327B25}" dt="2022-08-07T14:40:18.097" v="298" actId="14100"/>
          <ac:grpSpMkLst>
            <pc:docMk/>
            <pc:sldMk cId="2442557274" sldId="489"/>
            <ac:grpSpMk id="10" creationId="{6E7CF6BB-1CD8-E908-5F8E-C627BC7C95D5}"/>
          </ac:grpSpMkLst>
        </pc:grpChg>
      </pc:sldChg>
      <pc:sldChg chg="ord">
        <pc:chgData name="Sandip Mondal" userId="f8b19755f9841be4" providerId="LiveId" clId="{97884735-A702-4A4A-9D19-231AFF327B25}" dt="2022-08-11T09:55:32.468" v="659"/>
        <pc:sldMkLst>
          <pc:docMk/>
          <pc:sldMk cId="1988744465" sldId="495"/>
        </pc:sldMkLst>
      </pc:sldChg>
      <pc:sldChg chg="ord">
        <pc:chgData name="Sandip Mondal" userId="f8b19755f9841be4" providerId="LiveId" clId="{97884735-A702-4A4A-9D19-231AFF327B25}" dt="2022-08-11T09:55:33.879" v="661"/>
        <pc:sldMkLst>
          <pc:docMk/>
          <pc:sldMk cId="1924105349" sldId="496"/>
        </pc:sldMkLst>
      </pc:sldChg>
      <pc:sldChg chg="modSp">
        <pc:chgData name="Sandip Mondal" userId="f8b19755f9841be4" providerId="LiveId" clId="{97884735-A702-4A4A-9D19-231AFF327B25}" dt="2022-08-07T14:43:15.733" v="347" actId="20577"/>
        <pc:sldMkLst>
          <pc:docMk/>
          <pc:sldMk cId="1076977328" sldId="497"/>
        </pc:sldMkLst>
        <pc:spChg chg="mod">
          <ac:chgData name="Sandip Mondal" userId="f8b19755f9841be4" providerId="LiveId" clId="{97884735-A702-4A4A-9D19-231AFF327B25}" dt="2022-08-07T14:43:15.733" v="347" actId="20577"/>
          <ac:spMkLst>
            <pc:docMk/>
            <pc:sldMk cId="1076977328" sldId="497"/>
            <ac:spMk id="37" creationId="{173FD44B-5EDA-F547-9581-73789E9AEADE}"/>
          </ac:spMkLst>
        </pc:spChg>
      </pc:sldChg>
      <pc:sldChg chg="delSp modSp add del mod delAnim">
        <pc:chgData name="Sandip Mondal" userId="f8b19755f9841be4" providerId="LiveId" clId="{97884735-A702-4A4A-9D19-231AFF327B25}" dt="2022-08-11T05:27:24.990" v="657" actId="2696"/>
        <pc:sldMkLst>
          <pc:docMk/>
          <pc:sldMk cId="412477537" sldId="498"/>
        </pc:sldMkLst>
        <pc:spChg chg="del">
          <ac:chgData name="Sandip Mondal" userId="f8b19755f9841be4" providerId="LiveId" clId="{97884735-A702-4A4A-9D19-231AFF327B25}" dt="2022-08-07T15:28:35.307" v="587" actId="478"/>
          <ac:spMkLst>
            <pc:docMk/>
            <pc:sldMk cId="412477537" sldId="498"/>
            <ac:spMk id="67" creationId="{8B1BCF4B-6B9F-B343-7881-D201A75B629C}"/>
          </ac:spMkLst>
        </pc:spChg>
        <pc:cxnChg chg="mod">
          <ac:chgData name="Sandip Mondal" userId="f8b19755f9841be4" providerId="LiveId" clId="{97884735-A702-4A4A-9D19-231AFF327B25}" dt="2022-08-07T15:28:38.147" v="588" actId="14100"/>
          <ac:cxnSpMkLst>
            <pc:docMk/>
            <pc:sldMk cId="412477537" sldId="498"/>
            <ac:cxnSpMk id="59" creationId="{AA97B6B8-9D42-DD2B-6C23-303CE3E8C912}"/>
          </ac:cxnSpMkLst>
        </pc:cxnChg>
        <pc:cxnChg chg="del">
          <ac:chgData name="Sandip Mondal" userId="f8b19755f9841be4" providerId="LiveId" clId="{97884735-A702-4A4A-9D19-231AFF327B25}" dt="2022-08-07T15:28:30.773" v="585" actId="478"/>
          <ac:cxnSpMkLst>
            <pc:docMk/>
            <pc:sldMk cId="412477537" sldId="498"/>
            <ac:cxnSpMk id="61" creationId="{E80D14BD-CBF2-AD66-ABE8-49747A193AF6}"/>
          </ac:cxnSpMkLst>
        </pc:cxnChg>
        <pc:cxnChg chg="del">
          <ac:chgData name="Sandip Mondal" userId="f8b19755f9841be4" providerId="LiveId" clId="{97884735-A702-4A4A-9D19-231AFF327B25}" dt="2022-08-07T15:28:32.610" v="586" actId="478"/>
          <ac:cxnSpMkLst>
            <pc:docMk/>
            <pc:sldMk cId="412477537" sldId="498"/>
            <ac:cxnSpMk id="62" creationId="{8B367CA5-0A96-2A59-B5B0-E405D322E1AF}"/>
          </ac:cxnSpMkLst>
        </pc:cxnChg>
      </pc:sldChg>
      <pc:sldChg chg="addSp delSp modSp add mod delAnim">
        <pc:chgData name="Sandip Mondal" userId="f8b19755f9841be4" providerId="LiveId" clId="{97884735-A702-4A4A-9D19-231AFF327B25}" dt="2022-08-09T19:04:41.971" v="619" actId="1076"/>
        <pc:sldMkLst>
          <pc:docMk/>
          <pc:sldMk cId="438958808" sldId="499"/>
        </pc:sldMkLst>
        <pc:spChg chg="del">
          <ac:chgData name="Sandip Mondal" userId="f8b19755f9841be4" providerId="LiveId" clId="{97884735-A702-4A4A-9D19-231AFF327B25}" dt="2022-08-09T19:04:09.746" v="594" actId="478"/>
          <ac:spMkLst>
            <pc:docMk/>
            <pc:sldMk cId="438958808" sldId="499"/>
            <ac:spMk id="6" creationId="{62E4EBD9-04FD-2089-5AC4-9582E9FB4604}"/>
          </ac:spMkLst>
        </pc:spChg>
        <pc:spChg chg="mod">
          <ac:chgData name="Sandip Mondal" userId="f8b19755f9841be4" providerId="LiveId" clId="{97884735-A702-4A4A-9D19-231AFF327B25}" dt="2022-08-09T19:04:23.226" v="614" actId="20577"/>
          <ac:spMkLst>
            <pc:docMk/>
            <pc:sldMk cId="438958808" sldId="499"/>
            <ac:spMk id="12" creationId="{00000000-0000-0000-0000-000000000000}"/>
          </ac:spMkLst>
        </pc:spChg>
        <pc:spChg chg="del">
          <ac:chgData name="Sandip Mondal" userId="f8b19755f9841be4" providerId="LiveId" clId="{97884735-A702-4A4A-9D19-231AFF327B25}" dt="2022-08-09T19:04:12.079" v="595" actId="478"/>
          <ac:spMkLst>
            <pc:docMk/>
            <pc:sldMk cId="438958808" sldId="499"/>
            <ac:spMk id="24" creationId="{2E03C0A2-EECD-B61F-0072-29BFBDAF11CF}"/>
          </ac:spMkLst>
        </pc:spChg>
        <pc:spChg chg="del">
          <ac:chgData name="Sandip Mondal" userId="f8b19755f9841be4" providerId="LiveId" clId="{97884735-A702-4A4A-9D19-231AFF327B25}" dt="2022-08-09T19:04:07.983" v="593" actId="478"/>
          <ac:spMkLst>
            <pc:docMk/>
            <pc:sldMk cId="438958808" sldId="499"/>
            <ac:spMk id="25" creationId="{E97D7299-82AB-FDAE-24C6-0FB5B7366858}"/>
          </ac:spMkLst>
        </pc:spChg>
        <pc:grpChg chg="del">
          <ac:chgData name="Sandip Mondal" userId="f8b19755f9841be4" providerId="LiveId" clId="{97884735-A702-4A4A-9D19-231AFF327B25}" dt="2022-08-09T19:04:12.079" v="595" actId="478"/>
          <ac:grpSpMkLst>
            <pc:docMk/>
            <pc:sldMk cId="438958808" sldId="499"/>
            <ac:grpSpMk id="14" creationId="{ABA839F5-C8D1-1D5C-EBE0-E6032930E3A9}"/>
          </ac:grpSpMkLst>
        </pc:grpChg>
        <pc:picChg chg="add mod">
          <ac:chgData name="Sandip Mondal" userId="f8b19755f9841be4" providerId="LiveId" clId="{97884735-A702-4A4A-9D19-231AFF327B25}" dt="2022-08-09T19:04:41.971" v="619" actId="1076"/>
          <ac:picMkLst>
            <pc:docMk/>
            <pc:sldMk cId="438958808" sldId="499"/>
            <ac:picMk id="3" creationId="{AE9D96E9-D085-3930-C2E4-25C8A2E437C0}"/>
          </ac:picMkLst>
        </pc:picChg>
      </pc:sldChg>
      <pc:sldChg chg="addSp delSp modSp add mod delAnim">
        <pc:chgData name="Sandip Mondal" userId="f8b19755f9841be4" providerId="LiveId" clId="{97884735-A702-4A4A-9D19-231AFF327B25}" dt="2022-08-11T05:25:14.206" v="645" actId="1076"/>
        <pc:sldMkLst>
          <pc:docMk/>
          <pc:sldMk cId="2546377925" sldId="500"/>
        </pc:sldMkLst>
        <pc:spChg chg="add del">
          <ac:chgData name="Sandip Mondal" userId="f8b19755f9841be4" providerId="LiveId" clId="{97884735-A702-4A4A-9D19-231AFF327B25}" dt="2022-08-11T05:24:40.452" v="633"/>
          <ac:spMkLst>
            <pc:docMk/>
            <pc:sldMk cId="2546377925" sldId="500"/>
            <ac:spMk id="3" creationId="{0870400E-368C-ED0B-FC6E-1DB5141031EA}"/>
          </ac:spMkLst>
        </pc:spChg>
        <pc:spChg chg="add del">
          <ac:chgData name="Sandip Mondal" userId="f8b19755f9841be4" providerId="LiveId" clId="{97884735-A702-4A4A-9D19-231AFF327B25}" dt="2022-08-11T05:24:53.435" v="637"/>
          <ac:spMkLst>
            <pc:docMk/>
            <pc:sldMk cId="2546377925" sldId="500"/>
            <ac:spMk id="4" creationId="{CCA918FC-BB95-89B8-241F-ED7AB4BBBFB3}"/>
          </ac:spMkLst>
        </pc:spChg>
        <pc:spChg chg="mod">
          <ac:chgData name="Sandip Mondal" userId="f8b19755f9841be4" providerId="LiveId" clId="{97884735-A702-4A4A-9D19-231AFF327B25}" dt="2022-08-11T05:23:15.019" v="626" actId="20577"/>
          <ac:spMkLst>
            <pc:docMk/>
            <pc:sldMk cId="2546377925" sldId="500"/>
            <ac:spMk id="12" creationId="{00000000-0000-0000-0000-000000000000}"/>
          </ac:spMkLst>
        </pc:spChg>
        <pc:spChg chg="del">
          <ac:chgData name="Sandip Mondal" userId="f8b19755f9841be4" providerId="LiveId" clId="{97884735-A702-4A4A-9D19-231AFF327B25}" dt="2022-08-11T05:23:09.076" v="621" actId="478"/>
          <ac:spMkLst>
            <pc:docMk/>
            <pc:sldMk cId="2546377925" sldId="500"/>
            <ac:spMk id="23" creationId="{551B43E0-7F44-7511-3689-812CF802A41E}"/>
          </ac:spMkLst>
        </pc:spChg>
        <pc:spChg chg="del">
          <ac:chgData name="Sandip Mondal" userId="f8b19755f9841be4" providerId="LiveId" clId="{97884735-A702-4A4A-9D19-231AFF327B25}" dt="2022-08-11T05:23:09.076" v="621" actId="478"/>
          <ac:spMkLst>
            <pc:docMk/>
            <pc:sldMk cId="2546377925" sldId="500"/>
            <ac:spMk id="24" creationId="{2770DD20-7C08-FB72-9110-59168523D860}"/>
          </ac:spMkLst>
        </pc:spChg>
        <pc:spChg chg="del">
          <ac:chgData name="Sandip Mondal" userId="f8b19755f9841be4" providerId="LiveId" clId="{97884735-A702-4A4A-9D19-231AFF327B25}" dt="2022-08-11T05:23:09.076" v="621" actId="478"/>
          <ac:spMkLst>
            <pc:docMk/>
            <pc:sldMk cId="2546377925" sldId="500"/>
            <ac:spMk id="25" creationId="{0B0DABA9-ED70-26DA-3646-E2FC92EB2B26}"/>
          </ac:spMkLst>
        </pc:spChg>
        <pc:spChg chg="del">
          <ac:chgData name="Sandip Mondal" userId="f8b19755f9841be4" providerId="LiveId" clId="{97884735-A702-4A4A-9D19-231AFF327B25}" dt="2022-08-11T05:23:09.076" v="621" actId="478"/>
          <ac:spMkLst>
            <pc:docMk/>
            <pc:sldMk cId="2546377925" sldId="500"/>
            <ac:spMk id="37" creationId="{173FD44B-5EDA-F547-9581-73789E9AEADE}"/>
          </ac:spMkLst>
        </pc:spChg>
        <pc:spChg chg="del">
          <ac:chgData name="Sandip Mondal" userId="f8b19755f9841be4" providerId="LiveId" clId="{97884735-A702-4A4A-9D19-231AFF327B25}" dt="2022-08-11T05:23:09.076" v="621" actId="478"/>
          <ac:spMkLst>
            <pc:docMk/>
            <pc:sldMk cId="2546377925" sldId="500"/>
            <ac:spMk id="38" creationId="{E159CA9A-29E7-EA44-276C-B56C5D043E41}"/>
          </ac:spMkLst>
        </pc:spChg>
        <pc:spChg chg="del">
          <ac:chgData name="Sandip Mondal" userId="f8b19755f9841be4" providerId="LiveId" clId="{97884735-A702-4A4A-9D19-231AFF327B25}" dt="2022-08-11T05:23:09.076" v="621" actId="478"/>
          <ac:spMkLst>
            <pc:docMk/>
            <pc:sldMk cId="2546377925" sldId="500"/>
            <ac:spMk id="39" creationId="{EC59A760-F5F5-0B64-2AB6-9796D5353BBF}"/>
          </ac:spMkLst>
        </pc:spChg>
        <pc:grpChg chg="del">
          <ac:chgData name="Sandip Mondal" userId="f8b19755f9841be4" providerId="LiveId" clId="{97884735-A702-4A4A-9D19-231AFF327B25}" dt="2022-08-11T05:23:09.076" v="621" actId="478"/>
          <ac:grpSpMkLst>
            <pc:docMk/>
            <pc:sldMk cId="2546377925" sldId="500"/>
            <ac:grpSpMk id="2" creationId="{D40A4E51-209F-ACD7-C70C-7BA4FACE83F6}"/>
          </ac:grpSpMkLst>
        </pc:grpChg>
        <pc:grpChg chg="del">
          <ac:chgData name="Sandip Mondal" userId="f8b19755f9841be4" providerId="LiveId" clId="{97884735-A702-4A4A-9D19-231AFF327B25}" dt="2022-08-11T05:23:09.076" v="621" actId="478"/>
          <ac:grpSpMkLst>
            <pc:docMk/>
            <pc:sldMk cId="2546377925" sldId="500"/>
            <ac:grpSpMk id="16" creationId="{D60984D7-0CF7-B28A-C8D7-54AC31BF5CB8}"/>
          </ac:grpSpMkLst>
        </pc:grpChg>
        <pc:grpChg chg="del">
          <ac:chgData name="Sandip Mondal" userId="f8b19755f9841be4" providerId="LiveId" clId="{97884735-A702-4A4A-9D19-231AFF327B25}" dt="2022-08-11T05:23:09.076" v="621" actId="478"/>
          <ac:grpSpMkLst>
            <pc:docMk/>
            <pc:sldMk cId="2546377925" sldId="500"/>
            <ac:grpSpMk id="26" creationId="{0484B576-9CD2-423C-4F77-245EEAD7F7D6}"/>
          </ac:grpSpMkLst>
        </pc:grpChg>
        <pc:grpChg chg="del">
          <ac:chgData name="Sandip Mondal" userId="f8b19755f9841be4" providerId="LiveId" clId="{97884735-A702-4A4A-9D19-231AFF327B25}" dt="2022-08-11T05:23:09.076" v="621" actId="478"/>
          <ac:grpSpMkLst>
            <pc:docMk/>
            <pc:sldMk cId="2546377925" sldId="500"/>
            <ac:grpSpMk id="31" creationId="{2219D197-B0FE-8BE6-F57A-B24E1D1ACDB9}"/>
          </ac:grpSpMkLst>
        </pc:grpChg>
        <pc:picChg chg="add mod">
          <ac:chgData name="Sandip Mondal" userId="f8b19755f9841be4" providerId="LiveId" clId="{97884735-A702-4A4A-9D19-231AFF327B25}" dt="2022-08-11T05:25:14.206" v="645" actId="1076"/>
          <ac:picMkLst>
            <pc:docMk/>
            <pc:sldMk cId="2546377925" sldId="500"/>
            <ac:picMk id="5" creationId="{CD908CA9-A387-7CD8-A9F1-6457165110C4}"/>
          </ac:picMkLst>
        </pc:picChg>
        <pc:picChg chg="add mod">
          <ac:chgData name="Sandip Mondal" userId="f8b19755f9841be4" providerId="LiveId" clId="{97884735-A702-4A4A-9D19-231AFF327B25}" dt="2022-08-11T05:25:12.141" v="644" actId="1076"/>
          <ac:picMkLst>
            <pc:docMk/>
            <pc:sldMk cId="2546377925" sldId="500"/>
            <ac:picMk id="1026" creationId="{F0A22A5D-CAA3-4EA3-0AEA-EEE171A74077}"/>
          </ac:picMkLst>
        </pc:picChg>
        <pc:cxnChg chg="del">
          <ac:chgData name="Sandip Mondal" userId="f8b19755f9841be4" providerId="LiveId" clId="{97884735-A702-4A4A-9D19-231AFF327B25}" dt="2022-08-11T05:23:09.076" v="621" actId="478"/>
          <ac:cxnSpMkLst>
            <pc:docMk/>
            <pc:sldMk cId="2546377925" sldId="500"/>
            <ac:cxnSpMk id="40" creationId="{19AB3B7F-820D-C89C-C662-F2551B1BAC64}"/>
          </ac:cxnSpMkLst>
        </pc:cxnChg>
        <pc:cxnChg chg="del">
          <ac:chgData name="Sandip Mondal" userId="f8b19755f9841be4" providerId="LiveId" clId="{97884735-A702-4A4A-9D19-231AFF327B25}" dt="2022-08-11T05:23:09.076" v="621" actId="478"/>
          <ac:cxnSpMkLst>
            <pc:docMk/>
            <pc:sldMk cId="2546377925" sldId="500"/>
            <ac:cxnSpMk id="41" creationId="{D75A3E51-23CF-4C8B-B8BA-D0A4AFC50EB5}"/>
          </ac:cxnSpMkLst>
        </pc:cxnChg>
        <pc:cxnChg chg="del">
          <ac:chgData name="Sandip Mondal" userId="f8b19755f9841be4" providerId="LiveId" clId="{97884735-A702-4A4A-9D19-231AFF327B25}" dt="2022-08-11T05:23:11.592" v="622" actId="478"/>
          <ac:cxnSpMkLst>
            <pc:docMk/>
            <pc:sldMk cId="2546377925" sldId="500"/>
            <ac:cxnSpMk id="42" creationId="{19F5169E-CF57-DA28-83B0-1FF342C177E3}"/>
          </ac:cxnSpMkLst>
        </pc:cxnChg>
        <pc:cxnChg chg="del">
          <ac:chgData name="Sandip Mondal" userId="f8b19755f9841be4" providerId="LiveId" clId="{97884735-A702-4A4A-9D19-231AFF327B25}" dt="2022-08-11T05:23:09.076" v="621" actId="478"/>
          <ac:cxnSpMkLst>
            <pc:docMk/>
            <pc:sldMk cId="2546377925" sldId="500"/>
            <ac:cxnSpMk id="43" creationId="{B97053D6-A848-2E7E-04EF-DE06662CA2AB}"/>
          </ac:cxnSpMkLst>
        </pc:cxnChg>
      </pc:sldChg>
      <pc:sldChg chg="add del">
        <pc:chgData name="Sandip Mondal" userId="f8b19755f9841be4" providerId="LiveId" clId="{97884735-A702-4A4A-9D19-231AFF327B25}" dt="2022-08-11T05:23:18.388" v="628"/>
        <pc:sldMkLst>
          <pc:docMk/>
          <pc:sldMk cId="2339064765" sldId="501"/>
        </pc:sldMkLst>
      </pc:sldChg>
      <pc:sldChg chg="addSp delSp modSp add mod">
        <pc:chgData name="Sandip Mondal" userId="f8b19755f9841be4" providerId="LiveId" clId="{97884735-A702-4A4A-9D19-231AFF327B25}" dt="2022-08-11T10:06:35.890" v="667" actId="478"/>
        <pc:sldMkLst>
          <pc:docMk/>
          <pc:sldMk cId="2564666570" sldId="501"/>
        </pc:sldMkLst>
        <pc:picChg chg="add mod">
          <ac:chgData name="Sandip Mondal" userId="f8b19755f9841be4" providerId="LiveId" clId="{97884735-A702-4A4A-9D19-231AFF327B25}" dt="2022-08-11T10:06:29.322" v="665" actId="1076"/>
          <ac:picMkLst>
            <pc:docMk/>
            <pc:sldMk cId="2564666570" sldId="501"/>
            <ac:picMk id="3" creationId="{A390F8EA-41B6-51BD-5669-BCD3542EDE2E}"/>
          </ac:picMkLst>
        </pc:picChg>
        <pc:picChg chg="del mod">
          <ac:chgData name="Sandip Mondal" userId="f8b19755f9841be4" providerId="LiveId" clId="{97884735-A702-4A4A-9D19-231AFF327B25}" dt="2022-08-11T05:25:28.377" v="649" actId="478"/>
          <ac:picMkLst>
            <pc:docMk/>
            <pc:sldMk cId="2564666570" sldId="501"/>
            <ac:picMk id="5" creationId="{CD908CA9-A387-7CD8-A9F1-6457165110C4}"/>
          </ac:picMkLst>
        </pc:picChg>
        <pc:picChg chg="add del mod">
          <ac:chgData name="Sandip Mondal" userId="f8b19755f9841be4" providerId="LiveId" clId="{97884735-A702-4A4A-9D19-231AFF327B25}" dt="2022-08-11T10:06:35.890" v="667" actId="478"/>
          <ac:picMkLst>
            <pc:docMk/>
            <pc:sldMk cId="2564666570" sldId="501"/>
            <ac:picMk id="1026" creationId="{72FA96A3-7C27-2E31-4D4A-82F0F70DCDB4}"/>
          </ac:picMkLst>
        </pc:picChg>
        <pc:picChg chg="del">
          <ac:chgData name="Sandip Mondal" userId="f8b19755f9841be4" providerId="LiveId" clId="{97884735-A702-4A4A-9D19-231AFF327B25}" dt="2022-08-11T05:25:27.353" v="647" actId="478"/>
          <ac:picMkLst>
            <pc:docMk/>
            <pc:sldMk cId="2564666570" sldId="501"/>
            <ac:picMk id="1026" creationId="{F0A22A5D-CAA3-4EA3-0AEA-EEE171A74077}"/>
          </ac:picMkLst>
        </pc:picChg>
      </pc:sldChg>
      <pc:sldChg chg="delSp modSp add mod">
        <pc:chgData name="Sandip Mondal" userId="f8b19755f9841be4" providerId="LiveId" clId="{97884735-A702-4A4A-9D19-231AFF327B25}" dt="2022-08-11T10:07:00.765" v="701" actId="20577"/>
        <pc:sldMkLst>
          <pc:docMk/>
          <pc:sldMk cId="3240677018" sldId="502"/>
        </pc:sldMkLst>
        <pc:spChg chg="mod">
          <ac:chgData name="Sandip Mondal" userId="f8b19755f9841be4" providerId="LiveId" clId="{97884735-A702-4A4A-9D19-231AFF327B25}" dt="2022-08-11T10:07:00.765" v="701" actId="20577"/>
          <ac:spMkLst>
            <pc:docMk/>
            <pc:sldMk cId="3240677018" sldId="502"/>
            <ac:spMk id="12" creationId="{00000000-0000-0000-0000-000000000000}"/>
          </ac:spMkLst>
        </pc:spChg>
        <pc:picChg chg="del">
          <ac:chgData name="Sandip Mondal" userId="f8b19755f9841be4" providerId="LiveId" clId="{97884735-A702-4A4A-9D19-231AFF327B25}" dt="2022-08-11T10:06:38.303" v="668" actId="478"/>
          <ac:picMkLst>
            <pc:docMk/>
            <pc:sldMk cId="3240677018" sldId="502"/>
            <ac:picMk id="3" creationId="{A390F8EA-41B6-51BD-5669-BCD3542EDE2E}"/>
          </ac:picMkLst>
        </pc:picChg>
        <pc:picChg chg="mod">
          <ac:chgData name="Sandip Mondal" userId="f8b19755f9841be4" providerId="LiveId" clId="{97884735-A702-4A4A-9D19-231AFF327B25}" dt="2022-08-11T10:06:43.574" v="671" actId="1076"/>
          <ac:picMkLst>
            <pc:docMk/>
            <pc:sldMk cId="3240677018" sldId="502"/>
            <ac:picMk id="1026" creationId="{72FA96A3-7C27-2E31-4D4A-82F0F70DCDB4}"/>
          </ac:picMkLst>
        </pc:picChg>
      </pc:sldChg>
    </pc:docChg>
  </pc:docChgLst>
  <pc:docChgLst>
    <pc:chgData name="Sandip Mondal" userId="f8b19755f9841be4" providerId="LiveId" clId="{2E68CCBA-9CFD-4562-ADF2-81697128C082}"/>
    <pc:docChg chg="undo custSel addSld modSld sldOrd">
      <pc:chgData name="Sandip Mondal" userId="f8b19755f9841be4" providerId="LiveId" clId="{2E68CCBA-9CFD-4562-ADF2-81697128C082}" dt="2022-08-01T10:43:43.619" v="666" actId="20577"/>
      <pc:docMkLst>
        <pc:docMk/>
      </pc:docMkLst>
      <pc:sldChg chg="delSp">
        <pc:chgData name="Sandip Mondal" userId="f8b19755f9841be4" providerId="LiveId" clId="{2E68CCBA-9CFD-4562-ADF2-81697128C082}" dt="2022-08-01T10:32:46.793" v="446" actId="478"/>
        <pc:sldMkLst>
          <pc:docMk/>
          <pc:sldMk cId="3182357352" sldId="474"/>
        </pc:sldMkLst>
        <pc:picChg chg="del">
          <ac:chgData name="Sandip Mondal" userId="f8b19755f9841be4" providerId="LiveId" clId="{2E68CCBA-9CFD-4562-ADF2-81697128C082}" dt="2022-08-01T10:32:44.861" v="445" actId="478"/>
          <ac:picMkLst>
            <pc:docMk/>
            <pc:sldMk cId="3182357352" sldId="474"/>
            <ac:picMk id="2050" creationId="{0341F4DC-7DD6-C3CF-E66F-8A1412C6F80F}"/>
          </ac:picMkLst>
        </pc:picChg>
        <pc:picChg chg="del">
          <ac:chgData name="Sandip Mondal" userId="f8b19755f9841be4" providerId="LiveId" clId="{2E68CCBA-9CFD-4562-ADF2-81697128C082}" dt="2022-08-01T10:32:46.793" v="446" actId="478"/>
          <ac:picMkLst>
            <pc:docMk/>
            <pc:sldMk cId="3182357352" sldId="474"/>
            <ac:picMk id="2052" creationId="{44B4E20F-2363-8F07-4D84-378F09B28F54}"/>
          </ac:picMkLst>
        </pc:picChg>
      </pc:sldChg>
      <pc:sldChg chg="modSp mod">
        <pc:chgData name="Sandip Mondal" userId="f8b19755f9841be4" providerId="LiveId" clId="{2E68CCBA-9CFD-4562-ADF2-81697128C082}" dt="2022-08-01T10:09:53.473" v="3" actId="20577"/>
        <pc:sldMkLst>
          <pc:docMk/>
          <pc:sldMk cId="2313291668" sldId="483"/>
        </pc:sldMkLst>
        <pc:spChg chg="mod">
          <ac:chgData name="Sandip Mondal" userId="f8b19755f9841be4" providerId="LiveId" clId="{2E68CCBA-9CFD-4562-ADF2-81697128C082}" dt="2022-08-01T10:09:53.473" v="3" actId="20577"/>
          <ac:spMkLst>
            <pc:docMk/>
            <pc:sldMk cId="2313291668" sldId="483"/>
            <ac:spMk id="8" creationId="{D4BD7C45-FCA5-6236-9953-30ADA4667038}"/>
          </ac:spMkLst>
        </pc:spChg>
      </pc:sldChg>
      <pc:sldChg chg="addSp delSp modSp mod modAnim">
        <pc:chgData name="Sandip Mondal" userId="f8b19755f9841be4" providerId="LiveId" clId="{2E68CCBA-9CFD-4562-ADF2-81697128C082}" dt="2022-08-01T10:23:10.532" v="318" actId="20577"/>
        <pc:sldMkLst>
          <pc:docMk/>
          <pc:sldMk cId="4081835507" sldId="485"/>
        </pc:sldMkLst>
        <pc:spChg chg="add mod">
          <ac:chgData name="Sandip Mondal" userId="f8b19755f9841be4" providerId="LiveId" clId="{2E68CCBA-9CFD-4562-ADF2-81697128C082}" dt="2022-08-01T10:20:03.431" v="229" actId="404"/>
          <ac:spMkLst>
            <pc:docMk/>
            <pc:sldMk cId="4081835507" sldId="485"/>
            <ac:spMk id="6" creationId="{62E4EBD9-04FD-2089-5AC4-9582E9FB4604}"/>
          </ac:spMkLst>
        </pc:spChg>
        <pc:spChg chg="mod">
          <ac:chgData name="Sandip Mondal" userId="f8b19755f9841be4" providerId="LiveId" clId="{2E68CCBA-9CFD-4562-ADF2-81697128C082}" dt="2022-08-01T10:23:10.532" v="318" actId="20577"/>
          <ac:spMkLst>
            <pc:docMk/>
            <pc:sldMk cId="4081835507" sldId="485"/>
            <ac:spMk id="12" creationId="{00000000-0000-0000-0000-000000000000}"/>
          </ac:spMkLst>
        </pc:spChg>
        <pc:spChg chg="del">
          <ac:chgData name="Sandip Mondal" userId="f8b19755f9841be4" providerId="LiveId" clId="{2E68CCBA-9CFD-4562-ADF2-81697128C082}" dt="2022-08-01T10:11:50.143" v="5" actId="478"/>
          <ac:spMkLst>
            <pc:docMk/>
            <pc:sldMk cId="4081835507" sldId="485"/>
            <ac:spMk id="13" creationId="{F26D31B9-9F0D-1EF9-8FC2-B4B6E13B869A}"/>
          </ac:spMkLst>
        </pc:spChg>
        <pc:spChg chg="add mod">
          <ac:chgData name="Sandip Mondal" userId="f8b19755f9841be4" providerId="LiveId" clId="{2E68CCBA-9CFD-4562-ADF2-81697128C082}" dt="2022-08-01T10:17:01.277" v="102" actId="1076"/>
          <ac:spMkLst>
            <pc:docMk/>
            <pc:sldMk cId="4081835507" sldId="485"/>
            <ac:spMk id="24" creationId="{2E03C0A2-EECD-B61F-0072-29BFBDAF11CF}"/>
          </ac:spMkLst>
        </pc:spChg>
        <pc:spChg chg="add mod">
          <ac:chgData name="Sandip Mondal" userId="f8b19755f9841be4" providerId="LiveId" clId="{2E68CCBA-9CFD-4562-ADF2-81697128C082}" dt="2022-08-01T10:22:08.871" v="298" actId="20577"/>
          <ac:spMkLst>
            <pc:docMk/>
            <pc:sldMk cId="4081835507" sldId="485"/>
            <ac:spMk id="25" creationId="{E97D7299-82AB-FDAE-24C6-0FB5B7366858}"/>
          </ac:spMkLst>
        </pc:spChg>
        <pc:grpChg chg="add mod">
          <ac:chgData name="Sandip Mondal" userId="f8b19755f9841be4" providerId="LiveId" clId="{2E68CCBA-9CFD-4562-ADF2-81697128C082}" dt="2022-08-01T10:17:01.277" v="102" actId="1076"/>
          <ac:grpSpMkLst>
            <pc:docMk/>
            <pc:sldMk cId="4081835507" sldId="485"/>
            <ac:grpSpMk id="14" creationId="{ABA839F5-C8D1-1D5C-EBE0-E6032930E3A9}"/>
          </ac:grpSpMkLst>
        </pc:grpChg>
        <pc:picChg chg="add del mod">
          <ac:chgData name="Sandip Mondal" userId="f8b19755f9841be4" providerId="LiveId" clId="{2E68CCBA-9CFD-4562-ADF2-81697128C082}" dt="2022-08-01T10:16:22.822" v="74" actId="478"/>
          <ac:picMkLst>
            <pc:docMk/>
            <pc:sldMk cId="4081835507" sldId="485"/>
            <ac:picMk id="3" creationId="{ECB0DA58-B0EC-1A9F-9D18-9315CF39AFF4}"/>
          </ac:picMkLst>
        </pc:picChg>
        <pc:picChg chg="add del mod">
          <ac:chgData name="Sandip Mondal" userId="f8b19755f9841be4" providerId="LiveId" clId="{2E68CCBA-9CFD-4562-ADF2-81697128C082}" dt="2022-08-01T10:22:11.049" v="300" actId="478"/>
          <ac:picMkLst>
            <pc:docMk/>
            <pc:sldMk cId="4081835507" sldId="485"/>
            <ac:picMk id="5" creationId="{11D346F1-7768-6079-3197-12DC496A295E}"/>
          </ac:picMkLst>
        </pc:picChg>
        <pc:picChg chg="del">
          <ac:chgData name="Sandip Mondal" userId="f8b19755f9841be4" providerId="LiveId" clId="{2E68CCBA-9CFD-4562-ADF2-81697128C082}" dt="2022-08-01T10:10:59.263" v="4" actId="478"/>
          <ac:picMkLst>
            <pc:docMk/>
            <pc:sldMk cId="4081835507" sldId="485"/>
            <ac:picMk id="5122" creationId="{12052830-4D00-CACA-6992-B2F694CAA165}"/>
          </ac:picMkLst>
        </pc:picChg>
        <pc:cxnChg chg="mod">
          <ac:chgData name="Sandip Mondal" userId="f8b19755f9841be4" providerId="LiveId" clId="{2E68CCBA-9CFD-4562-ADF2-81697128C082}" dt="2022-08-01T10:16:58.546" v="101"/>
          <ac:cxnSpMkLst>
            <pc:docMk/>
            <pc:sldMk cId="4081835507" sldId="485"/>
            <ac:cxnSpMk id="15" creationId="{0867C9F6-059D-B81C-7C3D-3CDE711252B9}"/>
          </ac:cxnSpMkLst>
        </pc:cxnChg>
        <pc:cxnChg chg="mod">
          <ac:chgData name="Sandip Mondal" userId="f8b19755f9841be4" providerId="LiveId" clId="{2E68CCBA-9CFD-4562-ADF2-81697128C082}" dt="2022-08-01T10:16:58.546" v="101"/>
          <ac:cxnSpMkLst>
            <pc:docMk/>
            <pc:sldMk cId="4081835507" sldId="485"/>
            <ac:cxnSpMk id="16" creationId="{E6AF3FC9-3CEB-A077-9E2C-F8AF5967FB06}"/>
          </ac:cxnSpMkLst>
        </pc:cxnChg>
        <pc:cxnChg chg="mod">
          <ac:chgData name="Sandip Mondal" userId="f8b19755f9841be4" providerId="LiveId" clId="{2E68CCBA-9CFD-4562-ADF2-81697128C082}" dt="2022-08-01T10:16:58.546" v="101"/>
          <ac:cxnSpMkLst>
            <pc:docMk/>
            <pc:sldMk cId="4081835507" sldId="485"/>
            <ac:cxnSpMk id="17" creationId="{31C6D4B6-F1C7-6C73-32EB-46000C158F4E}"/>
          </ac:cxnSpMkLst>
        </pc:cxnChg>
        <pc:cxnChg chg="mod">
          <ac:chgData name="Sandip Mondal" userId="f8b19755f9841be4" providerId="LiveId" clId="{2E68CCBA-9CFD-4562-ADF2-81697128C082}" dt="2022-08-01T10:16:58.546" v="101"/>
          <ac:cxnSpMkLst>
            <pc:docMk/>
            <pc:sldMk cId="4081835507" sldId="485"/>
            <ac:cxnSpMk id="18" creationId="{F725F574-A2D2-B958-12C6-F934C1D1D659}"/>
          </ac:cxnSpMkLst>
        </pc:cxnChg>
        <pc:cxnChg chg="mod">
          <ac:chgData name="Sandip Mondal" userId="f8b19755f9841be4" providerId="LiveId" clId="{2E68CCBA-9CFD-4562-ADF2-81697128C082}" dt="2022-08-01T10:16:58.546" v="101"/>
          <ac:cxnSpMkLst>
            <pc:docMk/>
            <pc:sldMk cId="4081835507" sldId="485"/>
            <ac:cxnSpMk id="20" creationId="{AFAC7FCF-AC7F-97FE-4891-66A8A72E30FA}"/>
          </ac:cxnSpMkLst>
        </pc:cxnChg>
        <pc:cxnChg chg="mod">
          <ac:chgData name="Sandip Mondal" userId="f8b19755f9841be4" providerId="LiveId" clId="{2E68CCBA-9CFD-4562-ADF2-81697128C082}" dt="2022-08-01T10:16:58.546" v="101"/>
          <ac:cxnSpMkLst>
            <pc:docMk/>
            <pc:sldMk cId="4081835507" sldId="485"/>
            <ac:cxnSpMk id="21" creationId="{50DAC954-970D-75FE-4866-30E81B5EBDD2}"/>
          </ac:cxnSpMkLst>
        </pc:cxnChg>
        <pc:cxnChg chg="mod">
          <ac:chgData name="Sandip Mondal" userId="f8b19755f9841be4" providerId="LiveId" clId="{2E68CCBA-9CFD-4562-ADF2-81697128C082}" dt="2022-08-01T10:16:58.546" v="101"/>
          <ac:cxnSpMkLst>
            <pc:docMk/>
            <pc:sldMk cId="4081835507" sldId="485"/>
            <ac:cxnSpMk id="22" creationId="{90EFF2AC-AB61-5351-9271-31B4B30CC749}"/>
          </ac:cxnSpMkLst>
        </pc:cxnChg>
        <pc:cxnChg chg="mod">
          <ac:chgData name="Sandip Mondal" userId="f8b19755f9841be4" providerId="LiveId" clId="{2E68CCBA-9CFD-4562-ADF2-81697128C082}" dt="2022-08-01T10:16:58.546" v="101"/>
          <ac:cxnSpMkLst>
            <pc:docMk/>
            <pc:sldMk cId="4081835507" sldId="485"/>
            <ac:cxnSpMk id="23" creationId="{22640664-FB72-BDAB-3CDE-4BDBE66A2653}"/>
          </ac:cxnSpMkLst>
        </pc:cxnChg>
      </pc:sldChg>
      <pc:sldChg chg="addSp delSp modSp mod ord">
        <pc:chgData name="Sandip Mondal" userId="f8b19755f9841be4" providerId="LiveId" clId="{2E68CCBA-9CFD-4562-ADF2-81697128C082}" dt="2022-08-01T10:39:13.409" v="555" actId="20577"/>
        <pc:sldMkLst>
          <pc:docMk/>
          <pc:sldMk cId="241066879" sldId="486"/>
        </pc:sldMkLst>
        <pc:spChg chg="add mod">
          <ac:chgData name="Sandip Mondal" userId="f8b19755f9841be4" providerId="LiveId" clId="{2E68CCBA-9CFD-4562-ADF2-81697128C082}" dt="2022-08-01T10:39:13.409" v="555" actId="20577"/>
          <ac:spMkLst>
            <pc:docMk/>
            <pc:sldMk cId="241066879" sldId="486"/>
            <ac:spMk id="4" creationId="{B3544AE7-CF85-FE3D-55B8-5703537B1354}"/>
          </ac:spMkLst>
        </pc:spChg>
        <pc:spChg chg="mod">
          <ac:chgData name="Sandip Mondal" userId="f8b19755f9841be4" providerId="LiveId" clId="{2E68CCBA-9CFD-4562-ADF2-81697128C082}" dt="2022-08-01T10:27:49.233" v="425" actId="20577"/>
          <ac:spMkLst>
            <pc:docMk/>
            <pc:sldMk cId="241066879" sldId="486"/>
            <ac:spMk id="12" creationId="{00000000-0000-0000-0000-000000000000}"/>
          </ac:spMkLst>
        </pc:spChg>
        <pc:spChg chg="add mod">
          <ac:chgData name="Sandip Mondal" userId="f8b19755f9841be4" providerId="LiveId" clId="{2E68CCBA-9CFD-4562-ADF2-81697128C082}" dt="2022-08-01T10:36:24.476" v="496"/>
          <ac:spMkLst>
            <pc:docMk/>
            <pc:sldMk cId="241066879" sldId="486"/>
            <ac:spMk id="18" creationId="{5FA557F0-883C-9859-A37E-F157FF72C255}"/>
          </ac:spMkLst>
        </pc:spChg>
        <pc:picChg chg="add del mod">
          <ac:chgData name="Sandip Mondal" userId="f8b19755f9841be4" providerId="LiveId" clId="{2E68CCBA-9CFD-4562-ADF2-81697128C082}" dt="2022-08-01T10:26:55.880" v="415" actId="478"/>
          <ac:picMkLst>
            <pc:docMk/>
            <pc:sldMk cId="241066879" sldId="486"/>
            <ac:picMk id="3" creationId="{3993E21F-582E-96A8-55BC-56353EFA8D7C}"/>
          </ac:picMkLst>
        </pc:picChg>
        <pc:picChg chg="add mod">
          <ac:chgData name="Sandip Mondal" userId="f8b19755f9841be4" providerId="LiveId" clId="{2E68CCBA-9CFD-4562-ADF2-81697128C082}" dt="2022-08-01T10:28:45.356" v="435" actId="1076"/>
          <ac:picMkLst>
            <pc:docMk/>
            <pc:sldMk cId="241066879" sldId="486"/>
            <ac:picMk id="5" creationId="{7EE83523-34D0-D39F-6C08-B4998C91E434}"/>
          </ac:picMkLst>
        </pc:picChg>
        <pc:picChg chg="del">
          <ac:chgData name="Sandip Mondal" userId="f8b19755f9841be4" providerId="LiveId" clId="{2E68CCBA-9CFD-4562-ADF2-81697128C082}" dt="2022-08-01T10:23:02.782" v="308" actId="478"/>
          <ac:picMkLst>
            <pc:docMk/>
            <pc:sldMk cId="241066879" sldId="486"/>
            <ac:picMk id="1026" creationId="{E304EA1E-619D-9CAE-0800-CA440B96406C}"/>
          </ac:picMkLst>
        </pc:picChg>
        <pc:cxnChg chg="add mod">
          <ac:chgData name="Sandip Mondal" userId="f8b19755f9841be4" providerId="LiveId" clId="{2E68CCBA-9CFD-4562-ADF2-81697128C082}" dt="2022-08-01T10:36:18.835" v="494" actId="1076"/>
          <ac:cxnSpMkLst>
            <pc:docMk/>
            <pc:sldMk cId="241066879" sldId="486"/>
            <ac:cxnSpMk id="8" creationId="{C79F7423-30E7-8D51-2F70-DFA0FC240D3C}"/>
          </ac:cxnSpMkLst>
        </pc:cxnChg>
        <pc:cxnChg chg="add mod">
          <ac:chgData name="Sandip Mondal" userId="f8b19755f9841be4" providerId="LiveId" clId="{2E68CCBA-9CFD-4562-ADF2-81697128C082}" dt="2022-08-01T10:36:18.835" v="494" actId="1076"/>
          <ac:cxnSpMkLst>
            <pc:docMk/>
            <pc:sldMk cId="241066879" sldId="486"/>
            <ac:cxnSpMk id="14" creationId="{56559FF6-5AC0-2635-9EAF-6D8C6DF6598C}"/>
          </ac:cxnSpMkLst>
        </pc:cxnChg>
        <pc:cxnChg chg="add mod">
          <ac:chgData name="Sandip Mondal" userId="f8b19755f9841be4" providerId="LiveId" clId="{2E68CCBA-9CFD-4562-ADF2-81697128C082}" dt="2022-08-01T10:36:18.835" v="494" actId="1076"/>
          <ac:cxnSpMkLst>
            <pc:docMk/>
            <pc:sldMk cId="241066879" sldId="486"/>
            <ac:cxnSpMk id="15" creationId="{86CC7D46-437F-9E5D-391C-14D8484E5D8B}"/>
          </ac:cxnSpMkLst>
        </pc:cxnChg>
        <pc:cxnChg chg="add mod">
          <ac:chgData name="Sandip Mondal" userId="f8b19755f9841be4" providerId="LiveId" clId="{2E68CCBA-9CFD-4562-ADF2-81697128C082}" dt="2022-08-01T10:36:18.835" v="494" actId="1076"/>
          <ac:cxnSpMkLst>
            <pc:docMk/>
            <pc:sldMk cId="241066879" sldId="486"/>
            <ac:cxnSpMk id="17" creationId="{DC15A682-EFB7-4F22-E823-7F6E27E19F6C}"/>
          </ac:cxnSpMkLst>
        </pc:cxnChg>
      </pc:sldChg>
      <pc:sldChg chg="delSp">
        <pc:chgData name="Sandip Mondal" userId="f8b19755f9841be4" providerId="LiveId" clId="{2E68CCBA-9CFD-4562-ADF2-81697128C082}" dt="2022-08-01T10:32:49.141" v="447" actId="478"/>
        <pc:sldMkLst>
          <pc:docMk/>
          <pc:sldMk cId="3792026238" sldId="488"/>
        </pc:sldMkLst>
        <pc:picChg chg="del">
          <ac:chgData name="Sandip Mondal" userId="f8b19755f9841be4" providerId="LiveId" clId="{2E68CCBA-9CFD-4562-ADF2-81697128C082}" dt="2022-08-01T10:32:49.141" v="447" actId="478"/>
          <ac:picMkLst>
            <pc:docMk/>
            <pc:sldMk cId="3792026238" sldId="488"/>
            <ac:picMk id="5122" creationId="{48E2BC2A-D436-93DE-8527-D4C8A5BA057D}"/>
          </ac:picMkLst>
        </pc:picChg>
      </pc:sldChg>
      <pc:sldChg chg="delSp">
        <pc:chgData name="Sandip Mondal" userId="f8b19755f9841be4" providerId="LiveId" clId="{2E68CCBA-9CFD-4562-ADF2-81697128C082}" dt="2022-08-01T10:32:30.595" v="444" actId="478"/>
        <pc:sldMkLst>
          <pc:docMk/>
          <pc:sldMk cId="2442557274" sldId="489"/>
        </pc:sldMkLst>
        <pc:picChg chg="del">
          <ac:chgData name="Sandip Mondal" userId="f8b19755f9841be4" providerId="LiveId" clId="{2E68CCBA-9CFD-4562-ADF2-81697128C082}" dt="2022-08-01T10:32:30.595" v="444" actId="478"/>
          <ac:picMkLst>
            <pc:docMk/>
            <pc:sldMk cId="2442557274" sldId="489"/>
            <ac:picMk id="7172" creationId="{671CF870-8B0D-9F93-8315-59F34D36D9AB}"/>
          </ac:picMkLst>
        </pc:picChg>
      </pc:sldChg>
      <pc:sldChg chg="add ord">
        <pc:chgData name="Sandip Mondal" userId="f8b19755f9841be4" providerId="LiveId" clId="{2E68CCBA-9CFD-4562-ADF2-81697128C082}" dt="2022-08-01T10:32:17.934" v="440"/>
        <pc:sldMkLst>
          <pc:docMk/>
          <pc:sldMk cId="1988744465" sldId="495"/>
        </pc:sldMkLst>
      </pc:sldChg>
      <pc:sldChg chg="add ord">
        <pc:chgData name="Sandip Mondal" userId="f8b19755f9841be4" providerId="LiveId" clId="{2E68CCBA-9CFD-4562-ADF2-81697128C082}" dt="2022-08-01T10:32:19.601" v="442"/>
        <pc:sldMkLst>
          <pc:docMk/>
          <pc:sldMk cId="1924105349" sldId="496"/>
        </pc:sldMkLst>
      </pc:sldChg>
      <pc:sldChg chg="addSp delSp modSp add mod">
        <pc:chgData name="Sandip Mondal" userId="f8b19755f9841be4" providerId="LiveId" clId="{2E68CCBA-9CFD-4562-ADF2-81697128C082}" dt="2022-08-01T10:43:14.578" v="656" actId="20577"/>
        <pc:sldMkLst>
          <pc:docMk/>
          <pc:sldMk cId="1076977328" sldId="497"/>
        </pc:sldMkLst>
        <pc:spChg chg="del mod">
          <ac:chgData name="Sandip Mondal" userId="f8b19755f9841be4" providerId="LiveId" clId="{2E68CCBA-9CFD-4562-ADF2-81697128C082}" dt="2022-08-01T10:39:25.976" v="556" actId="478"/>
          <ac:spMkLst>
            <pc:docMk/>
            <pc:sldMk cId="1076977328" sldId="497"/>
            <ac:spMk id="4" creationId="{B3544AE7-CF85-FE3D-55B8-5703537B1354}"/>
          </ac:spMkLst>
        </pc:spChg>
        <pc:spChg chg="mod">
          <ac:chgData name="Sandip Mondal" userId="f8b19755f9841be4" providerId="LiveId" clId="{2E68CCBA-9CFD-4562-ADF2-81697128C082}" dt="2022-08-01T10:35:43.334" v="480" actId="20577"/>
          <ac:spMkLst>
            <pc:docMk/>
            <pc:sldMk cId="1076977328" sldId="497"/>
            <ac:spMk id="12" creationId="{00000000-0000-0000-0000-000000000000}"/>
          </ac:spMkLst>
        </pc:spChg>
        <pc:spChg chg="del">
          <ac:chgData name="Sandip Mondal" userId="f8b19755f9841be4" providerId="LiveId" clId="{2E68CCBA-9CFD-4562-ADF2-81697128C082}" dt="2022-08-01T10:41:06.258" v="612" actId="478"/>
          <ac:spMkLst>
            <pc:docMk/>
            <pc:sldMk cId="1076977328" sldId="497"/>
            <ac:spMk id="19" creationId="{16A8779F-2F85-170B-40A7-B3DF01445A27}"/>
          </ac:spMkLst>
        </pc:spChg>
        <pc:spChg chg="add mod">
          <ac:chgData name="Sandip Mondal" userId="f8b19755f9841be4" providerId="LiveId" clId="{2E68CCBA-9CFD-4562-ADF2-81697128C082}" dt="2022-08-01T10:43:11.913" v="652" actId="1076"/>
          <ac:spMkLst>
            <pc:docMk/>
            <pc:sldMk cId="1076977328" sldId="497"/>
            <ac:spMk id="23" creationId="{551B43E0-7F44-7511-3689-812CF802A41E}"/>
          </ac:spMkLst>
        </pc:spChg>
        <pc:spChg chg="add mod">
          <ac:chgData name="Sandip Mondal" userId="f8b19755f9841be4" providerId="LiveId" clId="{2E68CCBA-9CFD-4562-ADF2-81697128C082}" dt="2022-08-01T10:40:55.579" v="607" actId="1076"/>
          <ac:spMkLst>
            <pc:docMk/>
            <pc:sldMk cId="1076977328" sldId="497"/>
            <ac:spMk id="24" creationId="{2770DD20-7C08-FB72-9110-59168523D860}"/>
          </ac:spMkLst>
        </pc:spChg>
        <pc:spChg chg="add mod">
          <ac:chgData name="Sandip Mondal" userId="f8b19755f9841be4" providerId="LiveId" clId="{2E68CCBA-9CFD-4562-ADF2-81697128C082}" dt="2022-08-01T10:41:02.916" v="611" actId="20577"/>
          <ac:spMkLst>
            <pc:docMk/>
            <pc:sldMk cId="1076977328" sldId="497"/>
            <ac:spMk id="25" creationId="{0B0DABA9-ED70-26DA-3646-E2FC92EB2B26}"/>
          </ac:spMkLst>
        </pc:spChg>
        <pc:spChg chg="add mod">
          <ac:chgData name="Sandip Mondal" userId="f8b19755f9841be4" providerId="LiveId" clId="{2E68CCBA-9CFD-4562-ADF2-81697128C082}" dt="2022-08-01T10:43:14.578" v="656" actId="20577"/>
          <ac:spMkLst>
            <pc:docMk/>
            <pc:sldMk cId="1076977328" sldId="497"/>
            <ac:spMk id="37" creationId="{173FD44B-5EDA-F547-9581-73789E9AEADE}"/>
          </ac:spMkLst>
        </pc:spChg>
        <pc:spChg chg="add mod">
          <ac:chgData name="Sandip Mondal" userId="f8b19755f9841be4" providerId="LiveId" clId="{2E68CCBA-9CFD-4562-ADF2-81697128C082}" dt="2022-08-01T10:41:42.836" v="617" actId="1076"/>
          <ac:spMkLst>
            <pc:docMk/>
            <pc:sldMk cId="1076977328" sldId="497"/>
            <ac:spMk id="38" creationId="{E159CA9A-29E7-EA44-276C-B56C5D043E41}"/>
          </ac:spMkLst>
        </pc:spChg>
        <pc:spChg chg="add mod">
          <ac:chgData name="Sandip Mondal" userId="f8b19755f9841be4" providerId="LiveId" clId="{2E68CCBA-9CFD-4562-ADF2-81697128C082}" dt="2022-08-01T10:42:38.500" v="634" actId="1076"/>
          <ac:spMkLst>
            <pc:docMk/>
            <pc:sldMk cId="1076977328" sldId="497"/>
            <ac:spMk id="39" creationId="{EC59A760-F5F5-0B64-2AB6-9796D5353BBF}"/>
          </ac:spMkLst>
        </pc:spChg>
        <pc:grpChg chg="add mod">
          <ac:chgData name="Sandip Mondal" userId="f8b19755f9841be4" providerId="LiveId" clId="{2E68CCBA-9CFD-4562-ADF2-81697128C082}" dt="2022-08-01T10:35:31.571" v="471" actId="1076"/>
          <ac:grpSpMkLst>
            <pc:docMk/>
            <pc:sldMk cId="1076977328" sldId="497"/>
            <ac:grpSpMk id="2" creationId="{D40A4E51-209F-ACD7-C70C-7BA4FACE83F6}"/>
          </ac:grpSpMkLst>
        </pc:grpChg>
        <pc:grpChg chg="add mod">
          <ac:chgData name="Sandip Mondal" userId="f8b19755f9841be4" providerId="LiveId" clId="{2E68CCBA-9CFD-4562-ADF2-81697128C082}" dt="2022-08-01T10:35:31.571" v="471" actId="1076"/>
          <ac:grpSpMkLst>
            <pc:docMk/>
            <pc:sldMk cId="1076977328" sldId="497"/>
            <ac:grpSpMk id="16" creationId="{D60984D7-0CF7-B28A-C8D7-54AC31BF5CB8}"/>
          </ac:grpSpMkLst>
        </pc:grpChg>
        <pc:grpChg chg="add mod">
          <ac:chgData name="Sandip Mondal" userId="f8b19755f9841be4" providerId="LiveId" clId="{2E68CCBA-9CFD-4562-ADF2-81697128C082}" dt="2022-08-01T10:41:42.836" v="617" actId="1076"/>
          <ac:grpSpMkLst>
            <pc:docMk/>
            <pc:sldMk cId="1076977328" sldId="497"/>
            <ac:grpSpMk id="26" creationId="{0484B576-9CD2-423C-4F77-245EEAD7F7D6}"/>
          </ac:grpSpMkLst>
        </pc:grpChg>
        <pc:grpChg chg="add mod">
          <ac:chgData name="Sandip Mondal" userId="f8b19755f9841be4" providerId="LiveId" clId="{2E68CCBA-9CFD-4562-ADF2-81697128C082}" dt="2022-08-01T10:41:53.350" v="621" actId="1076"/>
          <ac:grpSpMkLst>
            <pc:docMk/>
            <pc:sldMk cId="1076977328" sldId="497"/>
            <ac:grpSpMk id="31" creationId="{2219D197-B0FE-8BE6-F57A-B24E1D1ACDB9}"/>
          </ac:grpSpMkLst>
        </pc:grpChg>
        <pc:picChg chg="del">
          <ac:chgData name="Sandip Mondal" userId="f8b19755f9841be4" providerId="LiveId" clId="{2E68CCBA-9CFD-4562-ADF2-81697128C082}" dt="2022-08-01T10:34:57.033" v="461" actId="478"/>
          <ac:picMkLst>
            <pc:docMk/>
            <pc:sldMk cId="1076977328" sldId="497"/>
            <ac:picMk id="5" creationId="{7EE83523-34D0-D39F-6C08-B4998C91E434}"/>
          </ac:picMkLst>
        </pc:picChg>
        <pc:cxnChg chg="mod">
          <ac:chgData name="Sandip Mondal" userId="f8b19755f9841be4" providerId="LiveId" clId="{2E68CCBA-9CFD-4562-ADF2-81697128C082}" dt="2022-08-01T10:35:03.320" v="463" actId="164"/>
          <ac:cxnSpMkLst>
            <pc:docMk/>
            <pc:sldMk cId="1076977328" sldId="497"/>
            <ac:cxnSpMk id="8" creationId="{C79F7423-30E7-8D51-2F70-DFA0FC240D3C}"/>
          </ac:cxnSpMkLst>
        </pc:cxnChg>
        <pc:cxnChg chg="mod">
          <ac:chgData name="Sandip Mondal" userId="f8b19755f9841be4" providerId="LiveId" clId="{2E68CCBA-9CFD-4562-ADF2-81697128C082}" dt="2022-08-01T10:35:03.320" v="463" actId="164"/>
          <ac:cxnSpMkLst>
            <pc:docMk/>
            <pc:sldMk cId="1076977328" sldId="497"/>
            <ac:cxnSpMk id="14" creationId="{56559FF6-5AC0-2635-9EAF-6D8C6DF6598C}"/>
          </ac:cxnSpMkLst>
        </pc:cxnChg>
        <pc:cxnChg chg="mod">
          <ac:chgData name="Sandip Mondal" userId="f8b19755f9841be4" providerId="LiveId" clId="{2E68CCBA-9CFD-4562-ADF2-81697128C082}" dt="2022-08-01T10:35:03.320" v="463" actId="164"/>
          <ac:cxnSpMkLst>
            <pc:docMk/>
            <pc:sldMk cId="1076977328" sldId="497"/>
            <ac:cxnSpMk id="15" creationId="{86CC7D46-437F-9E5D-391C-14D8484E5D8B}"/>
          </ac:cxnSpMkLst>
        </pc:cxnChg>
        <pc:cxnChg chg="mod">
          <ac:chgData name="Sandip Mondal" userId="f8b19755f9841be4" providerId="LiveId" clId="{2E68CCBA-9CFD-4562-ADF2-81697128C082}" dt="2022-08-01T10:35:03.320" v="463" actId="164"/>
          <ac:cxnSpMkLst>
            <pc:docMk/>
            <pc:sldMk cId="1076977328" sldId="497"/>
            <ac:cxnSpMk id="17" creationId="{DC15A682-EFB7-4F22-E823-7F6E27E19F6C}"/>
          </ac:cxnSpMkLst>
        </pc:cxnChg>
        <pc:cxnChg chg="mod">
          <ac:chgData name="Sandip Mondal" userId="f8b19755f9841be4" providerId="LiveId" clId="{2E68CCBA-9CFD-4562-ADF2-81697128C082}" dt="2022-08-01T10:35:12.984" v="466"/>
          <ac:cxnSpMkLst>
            <pc:docMk/>
            <pc:sldMk cId="1076977328" sldId="497"/>
            <ac:cxnSpMk id="18" creationId="{6BA371BF-B816-6867-275F-726C1CAA2933}"/>
          </ac:cxnSpMkLst>
        </pc:cxnChg>
        <pc:cxnChg chg="mod">
          <ac:chgData name="Sandip Mondal" userId="f8b19755f9841be4" providerId="LiveId" clId="{2E68CCBA-9CFD-4562-ADF2-81697128C082}" dt="2022-08-01T10:35:12.984" v="466"/>
          <ac:cxnSpMkLst>
            <pc:docMk/>
            <pc:sldMk cId="1076977328" sldId="497"/>
            <ac:cxnSpMk id="20" creationId="{1377525D-309C-3E53-B06A-E8EC12C81A92}"/>
          </ac:cxnSpMkLst>
        </pc:cxnChg>
        <pc:cxnChg chg="mod">
          <ac:chgData name="Sandip Mondal" userId="f8b19755f9841be4" providerId="LiveId" clId="{2E68CCBA-9CFD-4562-ADF2-81697128C082}" dt="2022-08-01T10:35:12.984" v="466"/>
          <ac:cxnSpMkLst>
            <pc:docMk/>
            <pc:sldMk cId="1076977328" sldId="497"/>
            <ac:cxnSpMk id="21" creationId="{9644D8C8-5839-450B-F695-D081F0552CA1}"/>
          </ac:cxnSpMkLst>
        </pc:cxnChg>
        <pc:cxnChg chg="mod">
          <ac:chgData name="Sandip Mondal" userId="f8b19755f9841be4" providerId="LiveId" clId="{2E68CCBA-9CFD-4562-ADF2-81697128C082}" dt="2022-08-01T10:35:12.984" v="466"/>
          <ac:cxnSpMkLst>
            <pc:docMk/>
            <pc:sldMk cId="1076977328" sldId="497"/>
            <ac:cxnSpMk id="22" creationId="{E1692950-B6F5-A4B3-4F64-AEC41926210D}"/>
          </ac:cxnSpMkLst>
        </pc:cxnChg>
        <pc:cxnChg chg="mod">
          <ac:chgData name="Sandip Mondal" userId="f8b19755f9841be4" providerId="LiveId" clId="{2E68CCBA-9CFD-4562-ADF2-81697128C082}" dt="2022-08-01T10:41:18.754" v="613"/>
          <ac:cxnSpMkLst>
            <pc:docMk/>
            <pc:sldMk cId="1076977328" sldId="497"/>
            <ac:cxnSpMk id="27" creationId="{472F8078-4432-7EBC-792E-DDFA972D09BC}"/>
          </ac:cxnSpMkLst>
        </pc:cxnChg>
        <pc:cxnChg chg="mod">
          <ac:chgData name="Sandip Mondal" userId="f8b19755f9841be4" providerId="LiveId" clId="{2E68CCBA-9CFD-4562-ADF2-81697128C082}" dt="2022-08-01T10:41:18.754" v="613"/>
          <ac:cxnSpMkLst>
            <pc:docMk/>
            <pc:sldMk cId="1076977328" sldId="497"/>
            <ac:cxnSpMk id="28" creationId="{7F866F78-4A77-DA18-2868-02AEF2995B59}"/>
          </ac:cxnSpMkLst>
        </pc:cxnChg>
        <pc:cxnChg chg="mod">
          <ac:chgData name="Sandip Mondal" userId="f8b19755f9841be4" providerId="LiveId" clId="{2E68CCBA-9CFD-4562-ADF2-81697128C082}" dt="2022-08-01T10:41:18.754" v="613"/>
          <ac:cxnSpMkLst>
            <pc:docMk/>
            <pc:sldMk cId="1076977328" sldId="497"/>
            <ac:cxnSpMk id="29" creationId="{208BA36E-A816-BF65-5D51-6B343E358799}"/>
          </ac:cxnSpMkLst>
        </pc:cxnChg>
        <pc:cxnChg chg="mod">
          <ac:chgData name="Sandip Mondal" userId="f8b19755f9841be4" providerId="LiveId" clId="{2E68CCBA-9CFD-4562-ADF2-81697128C082}" dt="2022-08-01T10:41:18.754" v="613"/>
          <ac:cxnSpMkLst>
            <pc:docMk/>
            <pc:sldMk cId="1076977328" sldId="497"/>
            <ac:cxnSpMk id="30" creationId="{0681CBE8-202B-FED4-485A-06553F734BC1}"/>
          </ac:cxnSpMkLst>
        </pc:cxnChg>
        <pc:cxnChg chg="mod">
          <ac:chgData name="Sandip Mondal" userId="f8b19755f9841be4" providerId="LiveId" clId="{2E68CCBA-9CFD-4562-ADF2-81697128C082}" dt="2022-08-01T10:41:18.754" v="613"/>
          <ac:cxnSpMkLst>
            <pc:docMk/>
            <pc:sldMk cId="1076977328" sldId="497"/>
            <ac:cxnSpMk id="32" creationId="{F5C20DF5-A3AA-2906-2088-43ECCA7E0B8D}"/>
          </ac:cxnSpMkLst>
        </pc:cxnChg>
        <pc:cxnChg chg="mod">
          <ac:chgData name="Sandip Mondal" userId="f8b19755f9841be4" providerId="LiveId" clId="{2E68CCBA-9CFD-4562-ADF2-81697128C082}" dt="2022-08-01T10:41:18.754" v="613"/>
          <ac:cxnSpMkLst>
            <pc:docMk/>
            <pc:sldMk cId="1076977328" sldId="497"/>
            <ac:cxnSpMk id="33" creationId="{BC1CB282-5B8C-C381-C86A-FB938CA481CB}"/>
          </ac:cxnSpMkLst>
        </pc:cxnChg>
        <pc:cxnChg chg="mod">
          <ac:chgData name="Sandip Mondal" userId="f8b19755f9841be4" providerId="LiveId" clId="{2E68CCBA-9CFD-4562-ADF2-81697128C082}" dt="2022-08-01T10:41:18.754" v="613"/>
          <ac:cxnSpMkLst>
            <pc:docMk/>
            <pc:sldMk cId="1076977328" sldId="497"/>
            <ac:cxnSpMk id="35" creationId="{0E78312A-B511-09A9-0648-559663C56BF6}"/>
          </ac:cxnSpMkLst>
        </pc:cxnChg>
        <pc:cxnChg chg="mod">
          <ac:chgData name="Sandip Mondal" userId="f8b19755f9841be4" providerId="LiveId" clId="{2E68CCBA-9CFD-4562-ADF2-81697128C082}" dt="2022-08-01T10:41:18.754" v="613"/>
          <ac:cxnSpMkLst>
            <pc:docMk/>
            <pc:sldMk cId="1076977328" sldId="497"/>
            <ac:cxnSpMk id="36" creationId="{A735F0E8-1787-D647-ADE0-EBF0C00430AC}"/>
          </ac:cxnSpMkLst>
        </pc:cxnChg>
        <pc:cxnChg chg="add mod">
          <ac:chgData name="Sandip Mondal" userId="f8b19755f9841be4" providerId="LiveId" clId="{2E68CCBA-9CFD-4562-ADF2-81697128C082}" dt="2022-08-01T10:42:08.059" v="624" actId="14100"/>
          <ac:cxnSpMkLst>
            <pc:docMk/>
            <pc:sldMk cId="1076977328" sldId="497"/>
            <ac:cxnSpMk id="40" creationId="{19AB3B7F-820D-C89C-C662-F2551B1BAC64}"/>
          </ac:cxnSpMkLst>
        </pc:cxnChg>
        <pc:cxnChg chg="add mod">
          <ac:chgData name="Sandip Mondal" userId="f8b19755f9841be4" providerId="LiveId" clId="{2E68CCBA-9CFD-4562-ADF2-81697128C082}" dt="2022-08-01T10:42:18.062" v="627" actId="14100"/>
          <ac:cxnSpMkLst>
            <pc:docMk/>
            <pc:sldMk cId="1076977328" sldId="497"/>
            <ac:cxnSpMk id="41" creationId="{D75A3E51-23CF-4C8B-B8BA-D0A4AFC50EB5}"/>
          </ac:cxnSpMkLst>
        </pc:cxnChg>
        <pc:cxnChg chg="add mod">
          <ac:chgData name="Sandip Mondal" userId="f8b19755f9841be4" providerId="LiveId" clId="{2E68CCBA-9CFD-4562-ADF2-81697128C082}" dt="2022-08-01T10:42:26.441" v="630" actId="1076"/>
          <ac:cxnSpMkLst>
            <pc:docMk/>
            <pc:sldMk cId="1076977328" sldId="497"/>
            <ac:cxnSpMk id="42" creationId="{19F5169E-CF57-DA28-83B0-1FF342C177E3}"/>
          </ac:cxnSpMkLst>
        </pc:cxnChg>
        <pc:cxnChg chg="add mod">
          <ac:chgData name="Sandip Mondal" userId="f8b19755f9841be4" providerId="LiveId" clId="{2E68CCBA-9CFD-4562-ADF2-81697128C082}" dt="2022-08-01T10:42:30.131" v="632" actId="1076"/>
          <ac:cxnSpMkLst>
            <pc:docMk/>
            <pc:sldMk cId="1076977328" sldId="497"/>
            <ac:cxnSpMk id="43" creationId="{B97053D6-A848-2E7E-04EF-DE06662CA2AB}"/>
          </ac:cxnSpMkLst>
        </pc:cxnChg>
      </pc:sldChg>
      <pc:sldChg chg="modSp add mod">
        <pc:chgData name="Sandip Mondal" userId="f8b19755f9841be4" providerId="LiveId" clId="{2E68CCBA-9CFD-4562-ADF2-81697128C082}" dt="2022-08-01T10:43:43.619" v="666" actId="20577"/>
        <pc:sldMkLst>
          <pc:docMk/>
          <pc:sldMk cId="3386453394" sldId="498"/>
        </pc:sldMkLst>
        <pc:spChg chg="mod">
          <ac:chgData name="Sandip Mondal" userId="f8b19755f9841be4" providerId="LiveId" clId="{2E68CCBA-9CFD-4562-ADF2-81697128C082}" dt="2022-08-01T10:43:43.619" v="666" actId="20577"/>
          <ac:spMkLst>
            <pc:docMk/>
            <pc:sldMk cId="3386453394" sldId="498"/>
            <ac:spMk id="12" creationId="{00000000-0000-0000-0000-000000000000}"/>
          </ac:spMkLst>
        </pc:spChg>
      </pc:sldChg>
    </pc:docChg>
  </pc:docChgLst>
  <pc:docChgLst>
    <pc:chgData name="Sandip Mondal" userId="f8b19755f9841be4" providerId="LiveId" clId="{B0F28631-250F-452F-AF47-0F441D672B93}"/>
    <pc:docChg chg="modSld">
      <pc:chgData name="Sandip Mondal" userId="f8b19755f9841be4" providerId="LiveId" clId="{B0F28631-250F-452F-AF47-0F441D672B93}" dt="2022-08-05T17:50:11.329" v="40" actId="20577"/>
      <pc:docMkLst>
        <pc:docMk/>
      </pc:docMkLst>
      <pc:sldChg chg="modSp mod">
        <pc:chgData name="Sandip Mondal" userId="f8b19755f9841be4" providerId="LiveId" clId="{B0F28631-250F-452F-AF47-0F441D672B93}" dt="2022-08-05T17:50:11.329" v="40" actId="20577"/>
        <pc:sldMkLst>
          <pc:docMk/>
          <pc:sldMk cId="2313291668" sldId="483"/>
        </pc:sldMkLst>
        <pc:spChg chg="mod">
          <ac:chgData name="Sandip Mondal" userId="f8b19755f9841be4" providerId="LiveId" clId="{B0F28631-250F-452F-AF47-0F441D672B93}" dt="2022-08-05T17:50:11.329" v="40" actId="20577"/>
          <ac:spMkLst>
            <pc:docMk/>
            <pc:sldMk cId="2313291668" sldId="483"/>
            <ac:spMk id="8" creationId="{D4BD7C45-FCA5-6236-9953-30ADA4667038}"/>
          </ac:spMkLst>
        </pc:spChg>
      </pc:sldChg>
      <pc:sldChg chg="modSp mod modAnim">
        <pc:chgData name="Sandip Mondal" userId="f8b19755f9841be4" providerId="LiveId" clId="{B0F28631-250F-452F-AF47-0F441D672B93}" dt="2022-08-05T17:49:32.197" v="36" actId="1076"/>
        <pc:sldMkLst>
          <pc:docMk/>
          <pc:sldMk cId="4081835507" sldId="485"/>
        </pc:sldMkLst>
        <pc:spChg chg="mod">
          <ac:chgData name="Sandip Mondal" userId="f8b19755f9841be4" providerId="LiveId" clId="{B0F28631-250F-452F-AF47-0F441D672B93}" dt="2022-08-05T17:49:19.201" v="23" actId="404"/>
          <ac:spMkLst>
            <pc:docMk/>
            <pc:sldMk cId="4081835507" sldId="485"/>
            <ac:spMk id="6" creationId="{62E4EBD9-04FD-2089-5AC4-9582E9FB4604}"/>
          </ac:spMkLst>
        </pc:spChg>
        <pc:spChg chg="mod">
          <ac:chgData name="Sandip Mondal" userId="f8b19755f9841be4" providerId="LiveId" clId="{B0F28631-250F-452F-AF47-0F441D672B93}" dt="2022-08-05T17:49:32.197" v="36" actId="1076"/>
          <ac:spMkLst>
            <pc:docMk/>
            <pc:sldMk cId="4081835507" sldId="485"/>
            <ac:spMk id="24" creationId="{2E03C0A2-EECD-B61F-0072-29BFBDAF11CF}"/>
          </ac:spMkLst>
        </pc:spChg>
        <pc:spChg chg="mod">
          <ac:chgData name="Sandip Mondal" userId="f8b19755f9841be4" providerId="LiveId" clId="{B0F28631-250F-452F-AF47-0F441D672B93}" dt="2022-08-05T17:49:25.542" v="35" actId="20577"/>
          <ac:spMkLst>
            <pc:docMk/>
            <pc:sldMk cId="4081835507" sldId="485"/>
            <ac:spMk id="25" creationId="{E97D7299-82AB-FDAE-24C6-0FB5B7366858}"/>
          </ac:spMkLst>
        </pc:spChg>
        <pc:grpChg chg="mod">
          <ac:chgData name="Sandip Mondal" userId="f8b19755f9841be4" providerId="LiveId" clId="{B0F28631-250F-452F-AF47-0F441D672B93}" dt="2022-08-05T17:49:32.197" v="36" actId="1076"/>
          <ac:grpSpMkLst>
            <pc:docMk/>
            <pc:sldMk cId="4081835507" sldId="485"/>
            <ac:grpSpMk id="14" creationId="{ABA839F5-C8D1-1D5C-EBE0-E6032930E3A9}"/>
          </ac:grpSpMkLst>
        </pc:grpChg>
      </pc:sldChg>
    </pc:docChg>
  </pc:docChgLst>
  <pc:docChgLst>
    <pc:chgData name="Sandip Mondal" userId="f8b19755f9841be4" providerId="LiveId" clId="{5835DBB5-1A31-42C5-B03E-4110F3CED302}"/>
    <pc:docChg chg="undo custSel delSld modSld sldOrd">
      <pc:chgData name="Sandip Mondal" userId="f8b19755f9841be4" providerId="LiveId" clId="{5835DBB5-1A31-42C5-B03E-4110F3CED302}" dt="2022-08-03T06:21:37.674" v="233" actId="47"/>
      <pc:docMkLst>
        <pc:docMk/>
      </pc:docMkLst>
      <pc:sldChg chg="del">
        <pc:chgData name="Sandip Mondal" userId="f8b19755f9841be4" providerId="LiveId" clId="{5835DBB5-1A31-42C5-B03E-4110F3CED302}" dt="2022-08-02T18:33:01.369" v="0" actId="47"/>
        <pc:sldMkLst>
          <pc:docMk/>
          <pc:sldMk cId="2463300241" sldId="326"/>
        </pc:sldMkLst>
      </pc:sldChg>
      <pc:sldChg chg="modSp mod">
        <pc:chgData name="Sandip Mondal" userId="f8b19755f9841be4" providerId="LiveId" clId="{5835DBB5-1A31-42C5-B03E-4110F3CED302}" dt="2022-08-03T05:50:24.196" v="9" actId="20577"/>
        <pc:sldMkLst>
          <pc:docMk/>
          <pc:sldMk cId="2313291668" sldId="483"/>
        </pc:sldMkLst>
        <pc:spChg chg="mod">
          <ac:chgData name="Sandip Mondal" userId="f8b19755f9841be4" providerId="LiveId" clId="{5835DBB5-1A31-42C5-B03E-4110F3CED302}" dt="2022-08-03T05:50:24.196" v="9" actId="20577"/>
          <ac:spMkLst>
            <pc:docMk/>
            <pc:sldMk cId="2313291668" sldId="483"/>
            <ac:spMk id="8" creationId="{D4BD7C45-FCA5-6236-9953-30ADA4667038}"/>
          </ac:spMkLst>
        </pc:spChg>
      </pc:sldChg>
      <pc:sldChg chg="addSp modSp mod modAnim">
        <pc:chgData name="Sandip Mondal" userId="f8b19755f9841be4" providerId="LiveId" clId="{5835DBB5-1A31-42C5-B03E-4110F3CED302}" dt="2022-08-03T06:20:54.247" v="228"/>
        <pc:sldMkLst>
          <pc:docMk/>
          <pc:sldMk cId="241066879" sldId="486"/>
        </pc:sldMkLst>
        <pc:spChg chg="mod">
          <ac:chgData name="Sandip Mondal" userId="f8b19755f9841be4" providerId="LiveId" clId="{5835DBB5-1A31-42C5-B03E-4110F3CED302}" dt="2022-08-03T06:20:34.006" v="222" actId="1076"/>
          <ac:spMkLst>
            <pc:docMk/>
            <pc:sldMk cId="241066879" sldId="486"/>
            <ac:spMk id="4" creationId="{B3544AE7-CF85-FE3D-55B8-5703537B1354}"/>
          </ac:spMkLst>
        </pc:spChg>
        <pc:spChg chg="mod">
          <ac:chgData name="Sandip Mondal" userId="f8b19755f9841be4" providerId="LiveId" clId="{5835DBB5-1A31-42C5-B03E-4110F3CED302}" dt="2022-08-03T06:20:52.838" v="227" actId="1076"/>
          <ac:spMkLst>
            <pc:docMk/>
            <pc:sldMk cId="241066879" sldId="486"/>
            <ac:spMk id="18" creationId="{5FA557F0-883C-9859-A37E-F157FF72C255}"/>
          </ac:spMkLst>
        </pc:spChg>
        <pc:grpChg chg="add mod">
          <ac:chgData name="Sandip Mondal" userId="f8b19755f9841be4" providerId="LiveId" clId="{5835DBB5-1A31-42C5-B03E-4110F3CED302}" dt="2022-08-03T06:20:37.883" v="223" actId="1076"/>
          <ac:grpSpMkLst>
            <pc:docMk/>
            <pc:sldMk cId="241066879" sldId="486"/>
            <ac:grpSpMk id="2" creationId="{33C2BF23-0D5F-A2DE-D657-0E0D63F4C983}"/>
          </ac:grpSpMkLst>
        </pc:grpChg>
        <pc:picChg chg="mod">
          <ac:chgData name="Sandip Mondal" userId="f8b19755f9841be4" providerId="LiveId" clId="{5835DBB5-1A31-42C5-B03E-4110F3CED302}" dt="2022-08-03T06:20:30.570" v="221" actId="1076"/>
          <ac:picMkLst>
            <pc:docMk/>
            <pc:sldMk cId="241066879" sldId="486"/>
            <ac:picMk id="5" creationId="{7EE83523-34D0-D39F-6C08-B4998C91E434}"/>
          </ac:picMkLst>
        </pc:picChg>
        <pc:cxnChg chg="mod">
          <ac:chgData name="Sandip Mondal" userId="f8b19755f9841be4" providerId="LiveId" clId="{5835DBB5-1A31-42C5-B03E-4110F3CED302}" dt="2022-08-03T06:20:22.726" v="218" actId="164"/>
          <ac:cxnSpMkLst>
            <pc:docMk/>
            <pc:sldMk cId="241066879" sldId="486"/>
            <ac:cxnSpMk id="8" creationId="{C79F7423-30E7-8D51-2F70-DFA0FC240D3C}"/>
          </ac:cxnSpMkLst>
        </pc:cxnChg>
        <pc:cxnChg chg="mod">
          <ac:chgData name="Sandip Mondal" userId="f8b19755f9841be4" providerId="LiveId" clId="{5835DBB5-1A31-42C5-B03E-4110F3CED302}" dt="2022-08-03T06:20:22.726" v="218" actId="164"/>
          <ac:cxnSpMkLst>
            <pc:docMk/>
            <pc:sldMk cId="241066879" sldId="486"/>
            <ac:cxnSpMk id="14" creationId="{56559FF6-5AC0-2635-9EAF-6D8C6DF6598C}"/>
          </ac:cxnSpMkLst>
        </pc:cxnChg>
        <pc:cxnChg chg="mod">
          <ac:chgData name="Sandip Mondal" userId="f8b19755f9841be4" providerId="LiveId" clId="{5835DBB5-1A31-42C5-B03E-4110F3CED302}" dt="2022-08-03T06:20:22.726" v="218" actId="164"/>
          <ac:cxnSpMkLst>
            <pc:docMk/>
            <pc:sldMk cId="241066879" sldId="486"/>
            <ac:cxnSpMk id="15" creationId="{86CC7D46-437F-9E5D-391C-14D8484E5D8B}"/>
          </ac:cxnSpMkLst>
        </pc:cxnChg>
        <pc:cxnChg chg="mod">
          <ac:chgData name="Sandip Mondal" userId="f8b19755f9841be4" providerId="LiveId" clId="{5835DBB5-1A31-42C5-B03E-4110F3CED302}" dt="2022-08-03T06:20:22.726" v="218" actId="164"/>
          <ac:cxnSpMkLst>
            <pc:docMk/>
            <pc:sldMk cId="241066879" sldId="486"/>
            <ac:cxnSpMk id="17" creationId="{DC15A682-EFB7-4F22-E823-7F6E27E19F6C}"/>
          </ac:cxnSpMkLst>
        </pc:cxnChg>
      </pc:sldChg>
      <pc:sldChg chg="addSp delSp modSp mod">
        <pc:chgData name="Sandip Mondal" userId="f8b19755f9841be4" providerId="LiveId" clId="{5835DBB5-1A31-42C5-B03E-4110F3CED302}" dt="2022-08-03T06:15:24.869" v="213" actId="1076"/>
        <pc:sldMkLst>
          <pc:docMk/>
          <pc:sldMk cId="2442557274" sldId="489"/>
        </pc:sldMkLst>
        <pc:spChg chg="add del mod">
          <ac:chgData name="Sandip Mondal" userId="f8b19755f9841be4" providerId="LiveId" clId="{5835DBB5-1A31-42C5-B03E-4110F3CED302}" dt="2022-08-03T06:06:44.707" v="28"/>
          <ac:spMkLst>
            <pc:docMk/>
            <pc:sldMk cId="2442557274" sldId="489"/>
            <ac:spMk id="4" creationId="{6ED13264-6CC1-32AA-F10F-E7F55E189E3A}"/>
          </ac:spMkLst>
        </pc:spChg>
        <pc:spChg chg="add mod">
          <ac:chgData name="Sandip Mondal" userId="f8b19755f9841be4" providerId="LiveId" clId="{5835DBB5-1A31-42C5-B03E-4110F3CED302}" dt="2022-08-03T06:15:15.143" v="211" actId="692"/>
          <ac:spMkLst>
            <pc:docMk/>
            <pc:sldMk cId="2442557274" sldId="489"/>
            <ac:spMk id="5" creationId="{38F66661-BDD6-2057-2E55-21D6158CF83E}"/>
          </ac:spMkLst>
        </pc:spChg>
        <pc:spChg chg="add del mod">
          <ac:chgData name="Sandip Mondal" userId="f8b19755f9841be4" providerId="LiveId" clId="{5835DBB5-1A31-42C5-B03E-4110F3CED302}" dt="2022-08-03T06:13:54.555" v="203" actId="478"/>
          <ac:spMkLst>
            <pc:docMk/>
            <pc:sldMk cId="2442557274" sldId="489"/>
            <ac:spMk id="6" creationId="{120F9485-3730-18C0-7AD9-6C0A2D818EC5}"/>
          </ac:spMkLst>
        </pc:spChg>
        <pc:spChg chg="mod">
          <ac:chgData name="Sandip Mondal" userId="f8b19755f9841be4" providerId="LiveId" clId="{5835DBB5-1A31-42C5-B03E-4110F3CED302}" dt="2022-08-03T05:52:35.253" v="17" actId="20577"/>
          <ac:spMkLst>
            <pc:docMk/>
            <pc:sldMk cId="2442557274" sldId="489"/>
            <ac:spMk id="12" creationId="{00000000-0000-0000-0000-000000000000}"/>
          </ac:spMkLst>
        </pc:spChg>
        <pc:spChg chg="add del mod">
          <ac:chgData name="Sandip Mondal" userId="f8b19755f9841be4" providerId="LiveId" clId="{5835DBB5-1A31-42C5-B03E-4110F3CED302}" dt="2022-08-03T06:06:46.429" v="29" actId="478"/>
          <ac:spMkLst>
            <pc:docMk/>
            <pc:sldMk cId="2442557274" sldId="489"/>
            <ac:spMk id="13" creationId="{3BB6601E-67D8-0FE1-4D70-9B2D6AD13643}"/>
          </ac:spMkLst>
        </pc:spChg>
        <pc:spChg chg="add mod">
          <ac:chgData name="Sandip Mondal" userId="f8b19755f9841be4" providerId="LiveId" clId="{5835DBB5-1A31-42C5-B03E-4110F3CED302}" dt="2022-08-03T06:15:15.143" v="211" actId="692"/>
          <ac:spMkLst>
            <pc:docMk/>
            <pc:sldMk cId="2442557274" sldId="489"/>
            <ac:spMk id="14" creationId="{2024EC23-E1C6-7B7C-0052-5F61489675C3}"/>
          </ac:spMkLst>
        </pc:spChg>
        <pc:spChg chg="add mod">
          <ac:chgData name="Sandip Mondal" userId="f8b19755f9841be4" providerId="LiveId" clId="{5835DBB5-1A31-42C5-B03E-4110F3CED302}" dt="2022-08-03T06:15:15.143" v="211" actId="692"/>
          <ac:spMkLst>
            <pc:docMk/>
            <pc:sldMk cId="2442557274" sldId="489"/>
            <ac:spMk id="15" creationId="{57E44D04-5E96-F45E-60C2-3D827D18D3D6}"/>
          </ac:spMkLst>
        </pc:spChg>
        <pc:spChg chg="add del mod">
          <ac:chgData name="Sandip Mondal" userId="f8b19755f9841be4" providerId="LiveId" clId="{5835DBB5-1A31-42C5-B03E-4110F3CED302}" dt="2022-08-03T06:10:40.867" v="81" actId="478"/>
          <ac:spMkLst>
            <pc:docMk/>
            <pc:sldMk cId="2442557274" sldId="489"/>
            <ac:spMk id="16" creationId="{B6EE616A-DC0F-EADA-3450-1B61F0961033}"/>
          </ac:spMkLst>
        </pc:spChg>
        <pc:spChg chg="add del mod">
          <ac:chgData name="Sandip Mondal" userId="f8b19755f9841be4" providerId="LiveId" clId="{5835DBB5-1A31-42C5-B03E-4110F3CED302}" dt="2022-08-03T06:10:40.867" v="81" actId="478"/>
          <ac:spMkLst>
            <pc:docMk/>
            <pc:sldMk cId="2442557274" sldId="489"/>
            <ac:spMk id="17" creationId="{21B9888F-C2F2-AEFA-02DE-E74ED5D64EA1}"/>
          </ac:spMkLst>
        </pc:spChg>
        <pc:spChg chg="add mod">
          <ac:chgData name="Sandip Mondal" userId="f8b19755f9841be4" providerId="LiveId" clId="{5835DBB5-1A31-42C5-B03E-4110F3CED302}" dt="2022-08-03T06:15:15.143" v="211" actId="692"/>
          <ac:spMkLst>
            <pc:docMk/>
            <pc:sldMk cId="2442557274" sldId="489"/>
            <ac:spMk id="18" creationId="{2E5DA2C1-CE92-3A50-8632-60272EF55235}"/>
          </ac:spMkLst>
        </pc:spChg>
        <pc:spChg chg="add mod">
          <ac:chgData name="Sandip Mondal" userId="f8b19755f9841be4" providerId="LiveId" clId="{5835DBB5-1A31-42C5-B03E-4110F3CED302}" dt="2022-08-03T06:15:15.143" v="211" actId="692"/>
          <ac:spMkLst>
            <pc:docMk/>
            <pc:sldMk cId="2442557274" sldId="489"/>
            <ac:spMk id="20" creationId="{660B9358-3BB0-4271-6D6E-D8BD63FA09D0}"/>
          </ac:spMkLst>
        </pc:spChg>
        <pc:grpChg chg="add mod">
          <ac:chgData name="Sandip Mondal" userId="f8b19755f9841be4" providerId="LiveId" clId="{5835DBB5-1A31-42C5-B03E-4110F3CED302}" dt="2022-08-03T06:15:24.869" v="213" actId="1076"/>
          <ac:grpSpMkLst>
            <pc:docMk/>
            <pc:sldMk cId="2442557274" sldId="489"/>
            <ac:grpSpMk id="10" creationId="{6E7CF6BB-1CD8-E908-5F8E-C627BC7C95D5}"/>
          </ac:grpSpMkLst>
        </pc:grpChg>
        <pc:inkChg chg="add del">
          <ac:chgData name="Sandip Mondal" userId="f8b19755f9841be4" providerId="LiveId" clId="{5835DBB5-1A31-42C5-B03E-4110F3CED302}" dt="2022-08-03T05:53:05.531" v="19" actId="9405"/>
          <ac:inkMkLst>
            <pc:docMk/>
            <pc:sldMk cId="2442557274" sldId="489"/>
            <ac:inkMk id="2" creationId="{FF6B95A4-813B-230D-8E4E-EB340F5854F7}"/>
          </ac:inkMkLst>
        </pc:inkChg>
        <pc:inkChg chg="add del">
          <ac:chgData name="Sandip Mondal" userId="f8b19755f9841be4" providerId="LiveId" clId="{5835DBB5-1A31-42C5-B03E-4110F3CED302}" dt="2022-08-03T06:04:50.446" v="21" actId="478"/>
          <ac:inkMkLst>
            <pc:docMk/>
            <pc:sldMk cId="2442557274" sldId="489"/>
            <ac:inkMk id="3" creationId="{814E7F3A-0DFA-CFF6-A179-84AB22AC76E0}"/>
          </ac:inkMkLst>
        </pc:inkChg>
        <pc:cxnChg chg="add mod">
          <ac:chgData name="Sandip Mondal" userId="f8b19755f9841be4" providerId="LiveId" clId="{5835DBB5-1A31-42C5-B03E-4110F3CED302}" dt="2022-08-03T06:15:15.143" v="211" actId="692"/>
          <ac:cxnSpMkLst>
            <pc:docMk/>
            <pc:sldMk cId="2442557274" sldId="489"/>
            <ac:cxnSpMk id="9" creationId="{D9810384-A791-599F-06B9-A87FF89F94F8}"/>
          </ac:cxnSpMkLst>
        </pc:cxnChg>
        <pc:cxnChg chg="add mod">
          <ac:chgData name="Sandip Mondal" userId="f8b19755f9841be4" providerId="LiveId" clId="{5835DBB5-1A31-42C5-B03E-4110F3CED302}" dt="2022-08-03T06:15:15.143" v="211" actId="692"/>
          <ac:cxnSpMkLst>
            <pc:docMk/>
            <pc:sldMk cId="2442557274" sldId="489"/>
            <ac:cxnSpMk id="21" creationId="{2F916378-F1C9-F3CC-CC39-8DB1FECDDE2F}"/>
          </ac:cxnSpMkLst>
        </pc:cxnChg>
      </pc:sldChg>
      <pc:sldChg chg="del">
        <pc:chgData name="Sandip Mondal" userId="f8b19755f9841be4" providerId="LiveId" clId="{5835DBB5-1A31-42C5-B03E-4110F3CED302}" dt="2022-08-02T18:33:01.924" v="1" actId="47"/>
        <pc:sldMkLst>
          <pc:docMk/>
          <pc:sldMk cId="2879127559" sldId="490"/>
        </pc:sldMkLst>
      </pc:sldChg>
      <pc:sldChg chg="del">
        <pc:chgData name="Sandip Mondal" userId="f8b19755f9841be4" providerId="LiveId" clId="{5835DBB5-1A31-42C5-B03E-4110F3CED302}" dt="2022-08-02T18:33:02.445" v="2" actId="47"/>
        <pc:sldMkLst>
          <pc:docMk/>
          <pc:sldMk cId="3965792808" sldId="491"/>
        </pc:sldMkLst>
      </pc:sldChg>
      <pc:sldChg chg="del">
        <pc:chgData name="Sandip Mondal" userId="f8b19755f9841be4" providerId="LiveId" clId="{5835DBB5-1A31-42C5-B03E-4110F3CED302}" dt="2022-08-02T18:33:03.094" v="3" actId="47"/>
        <pc:sldMkLst>
          <pc:docMk/>
          <pc:sldMk cId="3690648013" sldId="492"/>
        </pc:sldMkLst>
      </pc:sldChg>
      <pc:sldChg chg="del">
        <pc:chgData name="Sandip Mondal" userId="f8b19755f9841be4" providerId="LiveId" clId="{5835DBB5-1A31-42C5-B03E-4110F3CED302}" dt="2022-08-02T18:33:04.586" v="5" actId="47"/>
        <pc:sldMkLst>
          <pc:docMk/>
          <pc:sldMk cId="2578177483" sldId="493"/>
        </pc:sldMkLst>
      </pc:sldChg>
      <pc:sldChg chg="del">
        <pc:chgData name="Sandip Mondal" userId="f8b19755f9841be4" providerId="LiveId" clId="{5835DBB5-1A31-42C5-B03E-4110F3CED302}" dt="2022-08-02T18:33:03.910" v="4" actId="47"/>
        <pc:sldMkLst>
          <pc:docMk/>
          <pc:sldMk cId="2364109377" sldId="494"/>
        </pc:sldMkLst>
      </pc:sldChg>
      <pc:sldChg chg="ord modAnim">
        <pc:chgData name="Sandip Mondal" userId="f8b19755f9841be4" providerId="LiveId" clId="{5835DBB5-1A31-42C5-B03E-4110F3CED302}" dt="2022-08-03T06:21:04.266" v="230"/>
        <pc:sldMkLst>
          <pc:docMk/>
          <pc:sldMk cId="1988744465" sldId="495"/>
        </pc:sldMkLst>
      </pc:sldChg>
      <pc:sldChg chg="ord modAnim">
        <pc:chgData name="Sandip Mondal" userId="f8b19755f9841be4" providerId="LiveId" clId="{5835DBB5-1A31-42C5-B03E-4110F3CED302}" dt="2022-08-03T06:21:00.798" v="229"/>
        <pc:sldMkLst>
          <pc:docMk/>
          <pc:sldMk cId="1924105349" sldId="496"/>
        </pc:sldMkLst>
      </pc:sldChg>
      <pc:sldChg chg="modAnim">
        <pc:chgData name="Sandip Mondal" userId="f8b19755f9841be4" providerId="LiveId" clId="{5835DBB5-1A31-42C5-B03E-4110F3CED302}" dt="2022-08-03T06:21:30.473" v="232"/>
        <pc:sldMkLst>
          <pc:docMk/>
          <pc:sldMk cId="1076977328" sldId="497"/>
        </pc:sldMkLst>
      </pc:sldChg>
      <pc:sldChg chg="del">
        <pc:chgData name="Sandip Mondal" userId="f8b19755f9841be4" providerId="LiveId" clId="{5835DBB5-1A31-42C5-B03E-4110F3CED302}" dt="2022-08-03T06:21:37.674" v="233" actId="47"/>
        <pc:sldMkLst>
          <pc:docMk/>
          <pc:sldMk cId="3386453394" sldId="498"/>
        </pc:sldMkLst>
      </pc:sldChg>
    </pc:docChg>
  </pc:docChgLst>
  <pc:docChgLst>
    <pc:chgData name="Sandip Mondal" userId="f8b19755f9841be4" providerId="LiveId" clId="{C052E318-CF2F-4B0E-BEE0-EE672A8D7F55}"/>
    <pc:docChg chg="undo redo custSel addSld delSld modSld sldOrd">
      <pc:chgData name="Sandip Mondal" userId="f8b19755f9841be4" providerId="LiveId" clId="{C052E318-CF2F-4B0E-BEE0-EE672A8D7F55}" dt="2022-07-31T17:16:52.004" v="831" actId="1076"/>
      <pc:docMkLst>
        <pc:docMk/>
      </pc:docMkLst>
      <pc:sldChg chg="addSp delSp modSp mod delAnim modAnim">
        <pc:chgData name="Sandip Mondal" userId="f8b19755f9841be4" providerId="LiveId" clId="{C052E318-CF2F-4B0E-BEE0-EE672A8D7F55}" dt="2022-07-31T13:29:09.944" v="518"/>
        <pc:sldMkLst>
          <pc:docMk/>
          <pc:sldMk cId="2463300241" sldId="326"/>
        </pc:sldMkLst>
        <pc:spChg chg="add del mod">
          <ac:chgData name="Sandip Mondal" userId="f8b19755f9841be4" providerId="LiveId" clId="{C052E318-CF2F-4B0E-BEE0-EE672A8D7F55}" dt="2022-07-31T13:02:02.642" v="111"/>
          <ac:spMkLst>
            <pc:docMk/>
            <pc:sldMk cId="2463300241" sldId="326"/>
            <ac:spMk id="2" creationId="{DC335A1B-E02F-9CBC-8E4F-9B7A71765FBE}"/>
          </ac:spMkLst>
        </pc:spChg>
        <pc:spChg chg="del">
          <ac:chgData name="Sandip Mondal" userId="f8b19755f9841be4" providerId="LiveId" clId="{C052E318-CF2F-4B0E-BEE0-EE672A8D7F55}" dt="2022-07-31T10:28:38.081" v="73" actId="478"/>
          <ac:spMkLst>
            <pc:docMk/>
            <pc:sldMk cId="2463300241" sldId="326"/>
            <ac:spMk id="6" creationId="{00000000-0000-0000-0000-000000000000}"/>
          </ac:spMkLst>
        </pc:spChg>
        <pc:spChg chg="del mod">
          <ac:chgData name="Sandip Mondal" userId="f8b19755f9841be4" providerId="LiveId" clId="{C052E318-CF2F-4B0E-BEE0-EE672A8D7F55}" dt="2022-07-31T10:28:36.467" v="72" actId="478"/>
          <ac:spMkLst>
            <pc:docMk/>
            <pc:sldMk cId="2463300241" sldId="326"/>
            <ac:spMk id="13" creationId="{66B5BE43-B564-4F82-9B14-9636F555F742}"/>
          </ac:spMkLst>
        </pc:spChg>
        <pc:spChg chg="del">
          <ac:chgData name="Sandip Mondal" userId="f8b19755f9841be4" providerId="LiveId" clId="{C052E318-CF2F-4B0E-BEE0-EE672A8D7F55}" dt="2022-07-31T10:28:33.432" v="69" actId="478"/>
          <ac:spMkLst>
            <pc:docMk/>
            <pc:sldMk cId="2463300241" sldId="326"/>
            <ac:spMk id="18" creationId="{00000000-0000-0000-0000-000000000000}"/>
          </ac:spMkLst>
        </pc:spChg>
        <pc:spChg chg="del">
          <ac:chgData name="Sandip Mondal" userId="f8b19755f9841be4" providerId="LiveId" clId="{C052E318-CF2F-4B0E-BEE0-EE672A8D7F55}" dt="2022-07-31T10:28:33.432" v="69" actId="478"/>
          <ac:spMkLst>
            <pc:docMk/>
            <pc:sldMk cId="2463300241" sldId="326"/>
            <ac:spMk id="19" creationId="{333DA204-E6C8-4187-ADB8-3E792F81CE09}"/>
          </ac:spMkLst>
        </pc:spChg>
        <pc:spChg chg="add mod">
          <ac:chgData name="Sandip Mondal" userId="f8b19755f9841be4" providerId="LiveId" clId="{C052E318-CF2F-4B0E-BEE0-EE672A8D7F55}" dt="2022-07-31T13:07:26.645" v="225" actId="1076"/>
          <ac:spMkLst>
            <pc:docMk/>
            <pc:sldMk cId="2463300241" sldId="326"/>
            <ac:spMk id="36" creationId="{C1D9CA1E-4F66-7952-CE4C-22D6028895AA}"/>
          </ac:spMkLst>
        </pc:spChg>
        <pc:spChg chg="add mod">
          <ac:chgData name="Sandip Mondal" userId="f8b19755f9841be4" providerId="LiveId" clId="{C052E318-CF2F-4B0E-BEE0-EE672A8D7F55}" dt="2022-07-31T13:07:51.049" v="236" actId="1076"/>
          <ac:spMkLst>
            <pc:docMk/>
            <pc:sldMk cId="2463300241" sldId="326"/>
            <ac:spMk id="39" creationId="{736F36FC-80FB-5F65-BF54-75F53E9D8108}"/>
          </ac:spMkLst>
        </pc:spChg>
        <pc:spChg chg="add mod">
          <ac:chgData name="Sandip Mondal" userId="f8b19755f9841be4" providerId="LiveId" clId="{C052E318-CF2F-4B0E-BEE0-EE672A8D7F55}" dt="2022-07-31T13:13:36.573" v="314" actId="1076"/>
          <ac:spMkLst>
            <pc:docMk/>
            <pc:sldMk cId="2463300241" sldId="326"/>
            <ac:spMk id="47" creationId="{C934A2DA-A501-FE89-27A3-248D0B61B650}"/>
          </ac:spMkLst>
        </pc:spChg>
        <pc:spChg chg="mod">
          <ac:chgData name="Sandip Mondal" userId="f8b19755f9841be4" providerId="LiveId" clId="{C052E318-CF2F-4B0E-BEE0-EE672A8D7F55}" dt="2022-07-31T10:52:03.948" v="96" actId="403"/>
          <ac:spMkLst>
            <pc:docMk/>
            <pc:sldMk cId="2463300241" sldId="326"/>
            <ac:spMk id="48" creationId="{00000000-0000-0000-0000-000000000000}"/>
          </ac:spMkLst>
        </pc:spChg>
        <pc:spChg chg="add mod">
          <ac:chgData name="Sandip Mondal" userId="f8b19755f9841be4" providerId="LiveId" clId="{C052E318-CF2F-4B0E-BEE0-EE672A8D7F55}" dt="2022-07-31T13:13:33.706" v="313" actId="1076"/>
          <ac:spMkLst>
            <pc:docMk/>
            <pc:sldMk cId="2463300241" sldId="326"/>
            <ac:spMk id="49" creationId="{E0E3A575-508B-65D2-9762-18CB05091FA1}"/>
          </ac:spMkLst>
        </pc:spChg>
        <pc:spChg chg="add mod">
          <ac:chgData name="Sandip Mondal" userId="f8b19755f9841be4" providerId="LiveId" clId="{C052E318-CF2F-4B0E-BEE0-EE672A8D7F55}" dt="2022-07-31T13:09:16.323" v="275" actId="20577"/>
          <ac:spMkLst>
            <pc:docMk/>
            <pc:sldMk cId="2463300241" sldId="326"/>
            <ac:spMk id="50" creationId="{F01715A1-A469-931F-7E73-A563668B3660}"/>
          </ac:spMkLst>
        </pc:spChg>
        <pc:spChg chg="add mod">
          <ac:chgData name="Sandip Mondal" userId="f8b19755f9841be4" providerId="LiveId" clId="{C052E318-CF2F-4B0E-BEE0-EE672A8D7F55}" dt="2022-07-31T13:19:24.712" v="428" actId="1076"/>
          <ac:spMkLst>
            <pc:docMk/>
            <pc:sldMk cId="2463300241" sldId="326"/>
            <ac:spMk id="55" creationId="{6CAC9095-D04D-E0FC-A75C-79032D2B50FE}"/>
          </ac:spMkLst>
        </pc:spChg>
        <pc:spChg chg="add mod">
          <ac:chgData name="Sandip Mondal" userId="f8b19755f9841be4" providerId="LiveId" clId="{C052E318-CF2F-4B0E-BEE0-EE672A8D7F55}" dt="2022-07-31T13:18:43.351" v="412" actId="20577"/>
          <ac:spMkLst>
            <pc:docMk/>
            <pc:sldMk cId="2463300241" sldId="326"/>
            <ac:spMk id="57" creationId="{FE69C3E1-6560-85E8-D6A5-4F939908717D}"/>
          </ac:spMkLst>
        </pc:spChg>
        <pc:spChg chg="add mod">
          <ac:chgData name="Sandip Mondal" userId="f8b19755f9841be4" providerId="LiveId" clId="{C052E318-CF2F-4B0E-BEE0-EE672A8D7F55}" dt="2022-07-31T13:12:16.309" v="299" actId="1076"/>
          <ac:spMkLst>
            <pc:docMk/>
            <pc:sldMk cId="2463300241" sldId="326"/>
            <ac:spMk id="58" creationId="{47AEF346-07DC-F212-F6E2-2AC43EE078C9}"/>
          </ac:spMkLst>
        </pc:spChg>
        <pc:spChg chg="add mod">
          <ac:chgData name="Sandip Mondal" userId="f8b19755f9841be4" providerId="LiveId" clId="{C052E318-CF2F-4B0E-BEE0-EE672A8D7F55}" dt="2022-07-31T13:21:47.281" v="456" actId="1076"/>
          <ac:spMkLst>
            <pc:docMk/>
            <pc:sldMk cId="2463300241" sldId="326"/>
            <ac:spMk id="59" creationId="{80B4DDAC-A395-B32C-65DF-F9F3C7164F2A}"/>
          </ac:spMkLst>
        </pc:spChg>
        <pc:spChg chg="add mod">
          <ac:chgData name="Sandip Mondal" userId="f8b19755f9841be4" providerId="LiveId" clId="{C052E318-CF2F-4B0E-BEE0-EE672A8D7F55}" dt="2022-07-31T13:18:08.116" v="408" actId="1076"/>
          <ac:spMkLst>
            <pc:docMk/>
            <pc:sldMk cId="2463300241" sldId="326"/>
            <ac:spMk id="62" creationId="{597D5D4D-03AD-5D29-F0AF-1059B749CDD8}"/>
          </ac:spMkLst>
        </pc:spChg>
        <pc:grpChg chg="add mod">
          <ac:chgData name="Sandip Mondal" userId="f8b19755f9841be4" providerId="LiveId" clId="{C052E318-CF2F-4B0E-BEE0-EE672A8D7F55}" dt="2022-07-31T13:07:26.645" v="225" actId="1076"/>
          <ac:grpSpMkLst>
            <pc:docMk/>
            <pc:sldMk cId="2463300241" sldId="326"/>
            <ac:grpSpMk id="32" creationId="{CF1E62A4-03FC-FCD3-078F-1F5FC03A12C0}"/>
          </ac:grpSpMkLst>
        </pc:grpChg>
        <pc:picChg chg="del">
          <ac:chgData name="Sandip Mondal" userId="f8b19755f9841be4" providerId="LiveId" clId="{C052E318-CF2F-4B0E-BEE0-EE672A8D7F55}" dt="2022-07-31T10:28:33.432" v="69" actId="478"/>
          <ac:picMkLst>
            <pc:docMk/>
            <pc:sldMk cId="2463300241" sldId="326"/>
            <ac:picMk id="5" creationId="{F64BEEAC-8222-4F1A-818B-AB4D7ACB0877}"/>
          </ac:picMkLst>
        </pc:picChg>
        <pc:picChg chg="del">
          <ac:chgData name="Sandip Mondal" userId="f8b19755f9841be4" providerId="LiveId" clId="{C052E318-CF2F-4B0E-BEE0-EE672A8D7F55}" dt="2022-07-31T10:28:35.239" v="70" actId="478"/>
          <ac:picMkLst>
            <pc:docMk/>
            <pc:sldMk cId="2463300241" sldId="326"/>
            <ac:picMk id="6146" creationId="{40EC4152-A2A8-43B3-B429-66D8F3332A84}"/>
          </ac:picMkLst>
        </pc:picChg>
        <pc:cxnChg chg="add mod">
          <ac:chgData name="Sandip Mondal" userId="f8b19755f9841be4" providerId="LiveId" clId="{C052E318-CF2F-4B0E-BEE0-EE672A8D7F55}" dt="2022-07-31T13:10:53.100" v="281" actId="13822"/>
          <ac:cxnSpMkLst>
            <pc:docMk/>
            <pc:sldMk cId="2463300241" sldId="326"/>
            <ac:cxnSpMk id="4" creationId="{6DCC4922-4C74-49C9-2FD9-96AEC876142C}"/>
          </ac:cxnSpMkLst>
        </pc:cxnChg>
        <pc:cxnChg chg="add mod">
          <ac:chgData name="Sandip Mondal" userId="f8b19755f9841be4" providerId="LiveId" clId="{C052E318-CF2F-4B0E-BEE0-EE672A8D7F55}" dt="2022-07-31T13:10:53.100" v="281" actId="13822"/>
          <ac:cxnSpMkLst>
            <pc:docMk/>
            <pc:sldMk cId="2463300241" sldId="326"/>
            <ac:cxnSpMk id="8" creationId="{6938CA6A-DC81-4843-2D0C-DAF7D9C653CD}"/>
          </ac:cxnSpMkLst>
        </pc:cxnChg>
        <pc:cxnChg chg="add mod">
          <ac:chgData name="Sandip Mondal" userId="f8b19755f9841be4" providerId="LiveId" clId="{C052E318-CF2F-4B0E-BEE0-EE672A8D7F55}" dt="2022-07-31T13:10:53.100" v="281" actId="13822"/>
          <ac:cxnSpMkLst>
            <pc:docMk/>
            <pc:sldMk cId="2463300241" sldId="326"/>
            <ac:cxnSpMk id="20" creationId="{F70443A6-1F1D-3370-2B6A-6776B5CF7528}"/>
          </ac:cxnSpMkLst>
        </pc:cxnChg>
        <pc:cxnChg chg="add del mod">
          <ac:chgData name="Sandip Mondal" userId="f8b19755f9841be4" providerId="LiveId" clId="{C052E318-CF2F-4B0E-BEE0-EE672A8D7F55}" dt="2022-07-31T13:02:06.074" v="113" actId="478"/>
          <ac:cxnSpMkLst>
            <pc:docMk/>
            <pc:sldMk cId="2463300241" sldId="326"/>
            <ac:cxnSpMk id="21" creationId="{87510341-63D5-31B6-405E-F2E467C94F86}"/>
          </ac:cxnSpMkLst>
        </pc:cxnChg>
        <pc:cxnChg chg="add mod">
          <ac:chgData name="Sandip Mondal" userId="f8b19755f9841be4" providerId="LiveId" clId="{C052E318-CF2F-4B0E-BEE0-EE672A8D7F55}" dt="2022-07-31T13:10:53.100" v="281" actId="13822"/>
          <ac:cxnSpMkLst>
            <pc:docMk/>
            <pc:sldMk cId="2463300241" sldId="326"/>
            <ac:cxnSpMk id="23" creationId="{CC42A787-9337-45B0-0985-3D478623B9E2}"/>
          </ac:cxnSpMkLst>
        </pc:cxnChg>
        <pc:cxnChg chg="add mod">
          <ac:chgData name="Sandip Mondal" userId="f8b19755f9841be4" providerId="LiveId" clId="{C052E318-CF2F-4B0E-BEE0-EE672A8D7F55}" dt="2022-07-31T13:10:53.100" v="281" actId="13822"/>
          <ac:cxnSpMkLst>
            <pc:docMk/>
            <pc:sldMk cId="2463300241" sldId="326"/>
            <ac:cxnSpMk id="29" creationId="{32F136B5-301D-3186-8967-8377E3DA1E48}"/>
          </ac:cxnSpMkLst>
        </pc:cxnChg>
        <pc:cxnChg chg="add mod">
          <ac:chgData name="Sandip Mondal" userId="f8b19755f9841be4" providerId="LiveId" clId="{C052E318-CF2F-4B0E-BEE0-EE672A8D7F55}" dt="2022-07-31T13:10:53.100" v="281" actId="13822"/>
          <ac:cxnSpMkLst>
            <pc:docMk/>
            <pc:sldMk cId="2463300241" sldId="326"/>
            <ac:cxnSpMk id="30" creationId="{0F2C551C-65AD-8CE3-F201-D544ABA313D6}"/>
          </ac:cxnSpMkLst>
        </pc:cxnChg>
        <pc:cxnChg chg="add mod">
          <ac:chgData name="Sandip Mondal" userId="f8b19755f9841be4" providerId="LiveId" clId="{C052E318-CF2F-4B0E-BEE0-EE672A8D7F55}" dt="2022-07-31T13:10:53.100" v="281" actId="13822"/>
          <ac:cxnSpMkLst>
            <pc:docMk/>
            <pc:sldMk cId="2463300241" sldId="326"/>
            <ac:cxnSpMk id="31" creationId="{BCD14E65-2DFC-FB7E-E307-E963D3ECFB97}"/>
          </ac:cxnSpMkLst>
        </pc:cxnChg>
        <pc:cxnChg chg="add mod">
          <ac:chgData name="Sandip Mondal" userId="f8b19755f9841be4" providerId="LiveId" clId="{C052E318-CF2F-4B0E-BEE0-EE672A8D7F55}" dt="2022-07-31T13:10:53.100" v="281" actId="13822"/>
          <ac:cxnSpMkLst>
            <pc:docMk/>
            <pc:sldMk cId="2463300241" sldId="326"/>
            <ac:cxnSpMk id="33" creationId="{448F0877-E901-0B21-7E08-564596629A9D}"/>
          </ac:cxnSpMkLst>
        </pc:cxnChg>
        <pc:cxnChg chg="add mod">
          <ac:chgData name="Sandip Mondal" userId="f8b19755f9841be4" providerId="LiveId" clId="{C052E318-CF2F-4B0E-BEE0-EE672A8D7F55}" dt="2022-07-31T13:07:26.645" v="225" actId="1076"/>
          <ac:cxnSpMkLst>
            <pc:docMk/>
            <pc:sldMk cId="2463300241" sldId="326"/>
            <ac:cxnSpMk id="38" creationId="{4C7D9376-92F1-E958-ED19-F476D7248B11}"/>
          </ac:cxnSpMkLst>
        </pc:cxnChg>
        <pc:cxnChg chg="add mod">
          <ac:chgData name="Sandip Mondal" userId="f8b19755f9841be4" providerId="LiveId" clId="{C052E318-CF2F-4B0E-BEE0-EE672A8D7F55}" dt="2022-07-31T13:07:26.645" v="225" actId="1076"/>
          <ac:cxnSpMkLst>
            <pc:docMk/>
            <pc:sldMk cId="2463300241" sldId="326"/>
            <ac:cxnSpMk id="41" creationId="{27E4AE60-870B-392F-03EA-A2C61BE1ECBE}"/>
          </ac:cxnSpMkLst>
        </pc:cxnChg>
        <pc:cxnChg chg="add mod">
          <ac:chgData name="Sandip Mondal" userId="f8b19755f9841be4" providerId="LiveId" clId="{C052E318-CF2F-4B0E-BEE0-EE672A8D7F55}" dt="2022-07-31T13:11:36.294" v="286" actId="1076"/>
          <ac:cxnSpMkLst>
            <pc:docMk/>
            <pc:sldMk cId="2463300241" sldId="326"/>
            <ac:cxnSpMk id="42" creationId="{85D5F61A-B1B4-FF89-88D4-343DF9910E5F}"/>
          </ac:cxnSpMkLst>
        </pc:cxnChg>
        <pc:cxnChg chg="add mod">
          <ac:chgData name="Sandip Mondal" userId="f8b19755f9841be4" providerId="LiveId" clId="{C052E318-CF2F-4B0E-BEE0-EE672A8D7F55}" dt="2022-07-31T13:07:26.645" v="225" actId="1076"/>
          <ac:cxnSpMkLst>
            <pc:docMk/>
            <pc:sldMk cId="2463300241" sldId="326"/>
            <ac:cxnSpMk id="43" creationId="{48BE8B1F-6D49-200E-2B61-F3608D2CE12B}"/>
          </ac:cxnSpMkLst>
        </pc:cxnChg>
        <pc:cxnChg chg="add mod">
          <ac:chgData name="Sandip Mondal" userId="f8b19755f9841be4" providerId="LiveId" clId="{C052E318-CF2F-4B0E-BEE0-EE672A8D7F55}" dt="2022-07-31T13:07:26.645" v="225" actId="1076"/>
          <ac:cxnSpMkLst>
            <pc:docMk/>
            <pc:sldMk cId="2463300241" sldId="326"/>
            <ac:cxnSpMk id="45" creationId="{167858D4-BC81-0CBB-2831-A4B216416905}"/>
          </ac:cxnSpMkLst>
        </pc:cxnChg>
        <pc:cxnChg chg="add mod">
          <ac:chgData name="Sandip Mondal" userId="f8b19755f9841be4" providerId="LiveId" clId="{C052E318-CF2F-4B0E-BEE0-EE672A8D7F55}" dt="2022-07-31T13:11:43.924" v="289" actId="1076"/>
          <ac:cxnSpMkLst>
            <pc:docMk/>
            <pc:sldMk cId="2463300241" sldId="326"/>
            <ac:cxnSpMk id="52" creationId="{4F9C4B3B-C50E-7210-28A8-2E014E7BA71C}"/>
          </ac:cxnSpMkLst>
        </pc:cxnChg>
        <pc:cxnChg chg="add mod">
          <ac:chgData name="Sandip Mondal" userId="f8b19755f9841be4" providerId="LiveId" clId="{C052E318-CF2F-4B0E-BEE0-EE672A8D7F55}" dt="2022-07-31T13:11:57.813" v="293" actId="14100"/>
          <ac:cxnSpMkLst>
            <pc:docMk/>
            <pc:sldMk cId="2463300241" sldId="326"/>
            <ac:cxnSpMk id="54" creationId="{3C9194C3-584B-ABA5-D5C2-1F6F4F1AB355}"/>
          </ac:cxnSpMkLst>
        </pc:cxnChg>
        <pc:cxnChg chg="add mod">
          <ac:chgData name="Sandip Mondal" userId="f8b19755f9841be4" providerId="LiveId" clId="{C052E318-CF2F-4B0E-BEE0-EE672A8D7F55}" dt="2022-07-31T13:17:13.171" v="391" actId="14100"/>
          <ac:cxnSpMkLst>
            <pc:docMk/>
            <pc:sldMk cId="2463300241" sldId="326"/>
            <ac:cxnSpMk id="60" creationId="{60C45B06-0CDB-AF4B-BEB3-2873EB2B676E}"/>
          </ac:cxnSpMkLst>
        </pc:cxnChg>
      </pc:sldChg>
      <pc:sldChg chg="addSp delSp modSp mod">
        <pc:chgData name="Sandip Mondal" userId="f8b19755f9841be4" providerId="LiveId" clId="{C052E318-CF2F-4B0E-BEE0-EE672A8D7F55}" dt="2022-07-31T10:51:21.511" v="89" actId="20577"/>
        <pc:sldMkLst>
          <pc:docMk/>
          <pc:sldMk cId="3182357352" sldId="474"/>
        </pc:sldMkLst>
        <pc:spChg chg="del">
          <ac:chgData name="Sandip Mondal" userId="f8b19755f9841be4" providerId="LiveId" clId="{C052E318-CF2F-4B0E-BEE0-EE672A8D7F55}" dt="2022-07-31T09:28:13.148" v="6" actId="478"/>
          <ac:spMkLst>
            <pc:docMk/>
            <pc:sldMk cId="3182357352" sldId="474"/>
            <ac:spMk id="8" creationId="{D4BD7C45-FCA5-6236-9953-30ADA4667038}"/>
          </ac:spMkLst>
        </pc:spChg>
        <pc:spChg chg="mod">
          <ac:chgData name="Sandip Mondal" userId="f8b19755f9841be4" providerId="LiveId" clId="{C052E318-CF2F-4B0E-BEE0-EE672A8D7F55}" dt="2022-07-31T10:51:21.511" v="89" actId="20577"/>
          <ac:spMkLst>
            <pc:docMk/>
            <pc:sldMk cId="3182357352" sldId="474"/>
            <ac:spMk id="12" creationId="{00000000-0000-0000-0000-000000000000}"/>
          </ac:spMkLst>
        </pc:spChg>
        <pc:picChg chg="add mod">
          <ac:chgData name="Sandip Mondal" userId="f8b19755f9841be4" providerId="LiveId" clId="{C052E318-CF2F-4B0E-BEE0-EE672A8D7F55}" dt="2022-07-31T10:24:04.037" v="42" actId="1076"/>
          <ac:picMkLst>
            <pc:docMk/>
            <pc:sldMk cId="3182357352" sldId="474"/>
            <ac:picMk id="2050" creationId="{0341F4DC-7DD6-C3CF-E66F-8A1412C6F80F}"/>
          </ac:picMkLst>
        </pc:picChg>
        <pc:picChg chg="add mod">
          <ac:chgData name="Sandip Mondal" userId="f8b19755f9841be4" providerId="LiveId" clId="{C052E318-CF2F-4B0E-BEE0-EE672A8D7F55}" dt="2022-07-31T10:24:10.339" v="44" actId="1076"/>
          <ac:picMkLst>
            <pc:docMk/>
            <pc:sldMk cId="3182357352" sldId="474"/>
            <ac:picMk id="2052" creationId="{44B4E20F-2363-8F07-4D84-378F09B28F54}"/>
          </ac:picMkLst>
        </pc:picChg>
      </pc:sldChg>
      <pc:sldChg chg="del">
        <pc:chgData name="Sandip Mondal" userId="f8b19755f9841be4" providerId="LiveId" clId="{C052E318-CF2F-4B0E-BEE0-EE672A8D7F55}" dt="2022-07-31T13:57:37.027" v="623" actId="47"/>
        <pc:sldMkLst>
          <pc:docMk/>
          <pc:sldMk cId="299582478" sldId="475"/>
        </pc:sldMkLst>
      </pc:sldChg>
      <pc:sldChg chg="del">
        <pc:chgData name="Sandip Mondal" userId="f8b19755f9841be4" providerId="LiveId" clId="{C052E318-CF2F-4B0E-BEE0-EE672A8D7F55}" dt="2022-07-31T13:57:36.265" v="622" actId="47"/>
        <pc:sldMkLst>
          <pc:docMk/>
          <pc:sldMk cId="2820871578" sldId="477"/>
        </pc:sldMkLst>
      </pc:sldChg>
      <pc:sldChg chg="del">
        <pc:chgData name="Sandip Mondal" userId="f8b19755f9841be4" providerId="LiveId" clId="{C052E318-CF2F-4B0E-BEE0-EE672A8D7F55}" dt="2022-07-31T13:57:37.700" v="624" actId="47"/>
        <pc:sldMkLst>
          <pc:docMk/>
          <pc:sldMk cId="3593768116" sldId="478"/>
        </pc:sldMkLst>
      </pc:sldChg>
      <pc:sldChg chg="del">
        <pc:chgData name="Sandip Mondal" userId="f8b19755f9841be4" providerId="LiveId" clId="{C052E318-CF2F-4B0E-BEE0-EE672A8D7F55}" dt="2022-07-31T13:57:38.682" v="625" actId="47"/>
        <pc:sldMkLst>
          <pc:docMk/>
          <pc:sldMk cId="1043126991" sldId="479"/>
        </pc:sldMkLst>
      </pc:sldChg>
      <pc:sldChg chg="del">
        <pc:chgData name="Sandip Mondal" userId="f8b19755f9841be4" providerId="LiveId" clId="{C052E318-CF2F-4B0E-BEE0-EE672A8D7F55}" dt="2022-07-31T13:57:41.434" v="628" actId="47"/>
        <pc:sldMkLst>
          <pc:docMk/>
          <pc:sldMk cId="71098932" sldId="481"/>
        </pc:sldMkLst>
      </pc:sldChg>
      <pc:sldChg chg="del">
        <pc:chgData name="Sandip Mondal" userId="f8b19755f9841be4" providerId="LiveId" clId="{C052E318-CF2F-4B0E-BEE0-EE672A8D7F55}" dt="2022-07-31T13:57:40.820" v="627" actId="47"/>
        <pc:sldMkLst>
          <pc:docMk/>
          <pc:sldMk cId="2777501071" sldId="482"/>
        </pc:sldMkLst>
      </pc:sldChg>
      <pc:sldChg chg="modSp mod">
        <pc:chgData name="Sandip Mondal" userId="f8b19755f9841be4" providerId="LiveId" clId="{C052E318-CF2F-4B0E-BEE0-EE672A8D7F55}" dt="2022-07-31T09:15:49.967" v="3" actId="20577"/>
        <pc:sldMkLst>
          <pc:docMk/>
          <pc:sldMk cId="2313291668" sldId="483"/>
        </pc:sldMkLst>
        <pc:spChg chg="mod">
          <ac:chgData name="Sandip Mondal" userId="f8b19755f9841be4" providerId="LiveId" clId="{C052E318-CF2F-4B0E-BEE0-EE672A8D7F55}" dt="2022-07-31T09:15:49.967" v="3" actId="20577"/>
          <ac:spMkLst>
            <pc:docMk/>
            <pc:sldMk cId="2313291668" sldId="483"/>
            <ac:spMk id="8" creationId="{D4BD7C45-FCA5-6236-9953-30ADA4667038}"/>
          </ac:spMkLst>
        </pc:spChg>
      </pc:sldChg>
      <pc:sldChg chg="del">
        <pc:chgData name="Sandip Mondal" userId="f8b19755f9841be4" providerId="LiveId" clId="{C052E318-CF2F-4B0E-BEE0-EE672A8D7F55}" dt="2022-07-31T13:57:40.133" v="626" actId="47"/>
        <pc:sldMkLst>
          <pc:docMk/>
          <pc:sldMk cId="733602730" sldId="484"/>
        </pc:sldMkLst>
      </pc:sldChg>
      <pc:sldChg chg="ord">
        <pc:chgData name="Sandip Mondal" userId="f8b19755f9841be4" providerId="LiveId" clId="{C052E318-CF2F-4B0E-BEE0-EE672A8D7F55}" dt="2022-07-31T09:17:39.734" v="5"/>
        <pc:sldMkLst>
          <pc:docMk/>
          <pc:sldMk cId="4081835507" sldId="485"/>
        </pc:sldMkLst>
      </pc:sldChg>
      <pc:sldChg chg="ord">
        <pc:chgData name="Sandip Mondal" userId="f8b19755f9841be4" providerId="LiveId" clId="{C052E318-CF2F-4B0E-BEE0-EE672A8D7F55}" dt="2022-07-31T09:17:39.734" v="5"/>
        <pc:sldMkLst>
          <pc:docMk/>
          <pc:sldMk cId="241066879" sldId="486"/>
        </pc:sldMkLst>
      </pc:sldChg>
      <pc:sldChg chg="del">
        <pc:chgData name="Sandip Mondal" userId="f8b19755f9841be4" providerId="LiveId" clId="{C052E318-CF2F-4B0E-BEE0-EE672A8D7F55}" dt="2022-07-31T13:57:42.794" v="629" actId="47"/>
        <pc:sldMkLst>
          <pc:docMk/>
          <pc:sldMk cId="2496411604" sldId="487"/>
        </pc:sldMkLst>
      </pc:sldChg>
      <pc:sldChg chg="addSp delSp modSp add mod">
        <pc:chgData name="Sandip Mondal" userId="f8b19755f9841be4" providerId="LiveId" clId="{C052E318-CF2F-4B0E-BEE0-EE672A8D7F55}" dt="2022-07-31T16:28:51.489" v="630" actId="1037"/>
        <pc:sldMkLst>
          <pc:docMk/>
          <pc:sldMk cId="3792026238" sldId="488"/>
        </pc:sldMkLst>
        <pc:spChg chg="mod">
          <ac:chgData name="Sandip Mondal" userId="f8b19755f9841be4" providerId="LiveId" clId="{C052E318-CF2F-4B0E-BEE0-EE672A8D7F55}" dt="2022-07-31T10:51:36.799" v="90"/>
          <ac:spMkLst>
            <pc:docMk/>
            <pc:sldMk cId="3792026238" sldId="488"/>
            <ac:spMk id="12" creationId="{00000000-0000-0000-0000-000000000000}"/>
          </ac:spMkLst>
        </pc:spChg>
        <pc:picChg chg="del">
          <ac:chgData name="Sandip Mondal" userId="f8b19755f9841be4" providerId="LiveId" clId="{C052E318-CF2F-4B0E-BEE0-EE672A8D7F55}" dt="2022-07-31T10:25:24.353" v="46" actId="478"/>
          <ac:picMkLst>
            <pc:docMk/>
            <pc:sldMk cId="3792026238" sldId="488"/>
            <ac:picMk id="2050" creationId="{0341F4DC-7DD6-C3CF-E66F-8A1412C6F80F}"/>
          </ac:picMkLst>
        </pc:picChg>
        <pc:picChg chg="del">
          <ac:chgData name="Sandip Mondal" userId="f8b19755f9841be4" providerId="LiveId" clId="{C052E318-CF2F-4B0E-BEE0-EE672A8D7F55}" dt="2022-07-31T10:25:25.140" v="47" actId="478"/>
          <ac:picMkLst>
            <pc:docMk/>
            <pc:sldMk cId="3792026238" sldId="488"/>
            <ac:picMk id="2052" creationId="{44B4E20F-2363-8F07-4D84-378F09B28F54}"/>
          </ac:picMkLst>
        </pc:picChg>
        <pc:picChg chg="add mod">
          <ac:chgData name="Sandip Mondal" userId="f8b19755f9841be4" providerId="LiveId" clId="{C052E318-CF2F-4B0E-BEE0-EE672A8D7F55}" dt="2022-07-31T16:28:51.489" v="630" actId="1037"/>
          <ac:picMkLst>
            <pc:docMk/>
            <pc:sldMk cId="3792026238" sldId="488"/>
            <ac:picMk id="5122" creationId="{48E2BC2A-D436-93DE-8527-D4C8A5BA057D}"/>
          </ac:picMkLst>
        </pc:picChg>
      </pc:sldChg>
      <pc:sldChg chg="add del">
        <pc:chgData name="Sandip Mondal" userId="f8b19755f9841be4" providerId="LiveId" clId="{C052E318-CF2F-4B0E-BEE0-EE672A8D7F55}" dt="2022-07-31T10:25:28.087" v="49"/>
        <pc:sldMkLst>
          <pc:docMk/>
          <pc:sldMk cId="988546032" sldId="489"/>
        </pc:sldMkLst>
      </pc:sldChg>
      <pc:sldChg chg="addSp delSp modSp add mod">
        <pc:chgData name="Sandip Mondal" userId="f8b19755f9841be4" providerId="LiveId" clId="{C052E318-CF2F-4B0E-BEE0-EE672A8D7F55}" dt="2022-07-31T16:39:14.152" v="668" actId="1076"/>
        <pc:sldMkLst>
          <pc:docMk/>
          <pc:sldMk cId="2442557274" sldId="489"/>
        </pc:sldMkLst>
        <pc:spChg chg="add del">
          <ac:chgData name="Sandip Mondal" userId="f8b19755f9841be4" providerId="LiveId" clId="{C052E318-CF2F-4B0E-BEE0-EE672A8D7F55}" dt="2022-07-31T10:27:40.596" v="63" actId="478"/>
          <ac:spMkLst>
            <pc:docMk/>
            <pc:sldMk cId="2442557274" sldId="489"/>
            <ac:spMk id="2" creationId="{7A2B2614-7BAD-21BF-0AE4-4AA5D965F83E}"/>
          </ac:spMkLst>
        </pc:spChg>
        <pc:spChg chg="mod">
          <ac:chgData name="Sandip Mondal" userId="f8b19755f9841be4" providerId="LiveId" clId="{C052E318-CF2F-4B0E-BEE0-EE672A8D7F55}" dt="2022-07-31T10:27:21.501" v="58" actId="20577"/>
          <ac:spMkLst>
            <pc:docMk/>
            <pc:sldMk cId="2442557274" sldId="489"/>
            <ac:spMk id="12" creationId="{00000000-0000-0000-0000-000000000000}"/>
          </ac:spMkLst>
        </pc:spChg>
        <pc:picChg chg="del">
          <ac:chgData name="Sandip Mondal" userId="f8b19755f9841be4" providerId="LiveId" clId="{C052E318-CF2F-4B0E-BEE0-EE672A8D7F55}" dt="2022-07-31T10:27:25.728" v="59" actId="478"/>
          <ac:picMkLst>
            <pc:docMk/>
            <pc:sldMk cId="2442557274" sldId="489"/>
            <ac:picMk id="1026" creationId="{E304EA1E-619D-9CAE-0800-CA440B96406C}"/>
          </ac:picMkLst>
        </pc:picChg>
        <pc:picChg chg="add mod">
          <ac:chgData name="Sandip Mondal" userId="f8b19755f9841be4" providerId="LiveId" clId="{C052E318-CF2F-4B0E-BEE0-EE672A8D7F55}" dt="2022-07-31T16:39:14.152" v="668" actId="1076"/>
          <ac:picMkLst>
            <pc:docMk/>
            <pc:sldMk cId="2442557274" sldId="489"/>
            <ac:picMk id="7172" creationId="{671CF870-8B0D-9F93-8315-59F34D36D9AB}"/>
          </ac:picMkLst>
        </pc:picChg>
      </pc:sldChg>
      <pc:sldChg chg="add del">
        <pc:chgData name="Sandip Mondal" userId="f8b19755f9841be4" providerId="LiveId" clId="{C052E318-CF2F-4B0E-BEE0-EE672A8D7F55}" dt="2022-07-31T10:27:28.248" v="61"/>
        <pc:sldMkLst>
          <pc:docMk/>
          <pc:sldMk cId="65408053" sldId="490"/>
        </pc:sldMkLst>
      </pc:sldChg>
      <pc:sldChg chg="addSp delSp modSp add mod addAnim delAnim modAnim">
        <pc:chgData name="Sandip Mondal" userId="f8b19755f9841be4" providerId="LiveId" clId="{C052E318-CF2F-4B0E-BEE0-EE672A8D7F55}" dt="2022-07-31T13:27:46.024" v="507"/>
        <pc:sldMkLst>
          <pc:docMk/>
          <pc:sldMk cId="2879127559" sldId="490"/>
        </pc:sldMkLst>
        <pc:spChg chg="mod">
          <ac:chgData name="Sandip Mondal" userId="f8b19755f9841be4" providerId="LiveId" clId="{C052E318-CF2F-4B0E-BEE0-EE672A8D7F55}" dt="2022-07-31T13:14:46.359" v="331" actId="1076"/>
          <ac:spMkLst>
            <pc:docMk/>
            <pc:sldMk cId="2879127559" sldId="490"/>
            <ac:spMk id="36" creationId="{C1D9CA1E-4F66-7952-CE4C-22D6028895AA}"/>
          </ac:spMkLst>
        </pc:spChg>
        <pc:spChg chg="mod">
          <ac:chgData name="Sandip Mondal" userId="f8b19755f9841be4" providerId="LiveId" clId="{C052E318-CF2F-4B0E-BEE0-EE672A8D7F55}" dt="2022-07-31T13:14:46.359" v="331" actId="1076"/>
          <ac:spMkLst>
            <pc:docMk/>
            <pc:sldMk cId="2879127559" sldId="490"/>
            <ac:spMk id="39" creationId="{736F36FC-80FB-5F65-BF54-75F53E9D8108}"/>
          </ac:spMkLst>
        </pc:spChg>
        <pc:spChg chg="mod">
          <ac:chgData name="Sandip Mondal" userId="f8b19755f9841be4" providerId="LiveId" clId="{C052E318-CF2F-4B0E-BEE0-EE672A8D7F55}" dt="2022-07-31T13:16:12.670" v="363" actId="20577"/>
          <ac:spMkLst>
            <pc:docMk/>
            <pc:sldMk cId="2879127559" sldId="490"/>
            <ac:spMk id="47" creationId="{C934A2DA-A501-FE89-27A3-248D0B61B650}"/>
          </ac:spMkLst>
        </pc:spChg>
        <pc:spChg chg="mod">
          <ac:chgData name="Sandip Mondal" userId="f8b19755f9841be4" providerId="LiveId" clId="{C052E318-CF2F-4B0E-BEE0-EE672A8D7F55}" dt="2022-07-31T13:16:40.288" v="386" actId="20577"/>
          <ac:spMkLst>
            <pc:docMk/>
            <pc:sldMk cId="2879127559" sldId="490"/>
            <ac:spMk id="48" creationId="{00000000-0000-0000-0000-000000000000}"/>
          </ac:spMkLst>
        </pc:spChg>
        <pc:spChg chg="add del mod">
          <ac:chgData name="Sandip Mondal" userId="f8b19755f9841be4" providerId="LiveId" clId="{C052E318-CF2F-4B0E-BEE0-EE672A8D7F55}" dt="2022-07-31T13:22:28.603" v="486" actId="1076"/>
          <ac:spMkLst>
            <pc:docMk/>
            <pc:sldMk cId="2879127559" sldId="490"/>
            <ac:spMk id="50" creationId="{F01715A1-A469-931F-7E73-A563668B3660}"/>
          </ac:spMkLst>
        </pc:spChg>
        <pc:spChg chg="add mod">
          <ac:chgData name="Sandip Mondal" userId="f8b19755f9841be4" providerId="LiveId" clId="{C052E318-CF2F-4B0E-BEE0-EE672A8D7F55}" dt="2022-07-31T13:16:05.575" v="361" actId="1076"/>
          <ac:spMkLst>
            <pc:docMk/>
            <pc:sldMk cId="2879127559" sldId="490"/>
            <ac:spMk id="56" creationId="{2070B07E-0F30-02AC-2878-98D59F4A8526}"/>
          </ac:spMkLst>
        </pc:spChg>
        <pc:spChg chg="del">
          <ac:chgData name="Sandip Mondal" userId="f8b19755f9841be4" providerId="LiveId" clId="{C052E318-CF2F-4B0E-BEE0-EE672A8D7F55}" dt="2022-07-31T13:22:09.239" v="462" actId="478"/>
          <ac:spMkLst>
            <pc:docMk/>
            <pc:sldMk cId="2879127559" sldId="490"/>
            <ac:spMk id="57" creationId="{FE69C3E1-6560-85E8-D6A5-4F939908717D}"/>
          </ac:spMkLst>
        </pc:spChg>
        <pc:spChg chg="del">
          <ac:chgData name="Sandip Mondal" userId="f8b19755f9841be4" providerId="LiveId" clId="{C052E318-CF2F-4B0E-BEE0-EE672A8D7F55}" dt="2022-07-31T13:22:09.239" v="462" actId="478"/>
          <ac:spMkLst>
            <pc:docMk/>
            <pc:sldMk cId="2879127559" sldId="490"/>
            <ac:spMk id="58" creationId="{47AEF346-07DC-F212-F6E2-2AC43EE078C9}"/>
          </ac:spMkLst>
        </pc:spChg>
        <pc:spChg chg="del mod">
          <ac:chgData name="Sandip Mondal" userId="f8b19755f9841be4" providerId="LiveId" clId="{C052E318-CF2F-4B0E-BEE0-EE672A8D7F55}" dt="2022-07-31T13:22:05.894" v="461" actId="478"/>
          <ac:spMkLst>
            <pc:docMk/>
            <pc:sldMk cId="2879127559" sldId="490"/>
            <ac:spMk id="59" creationId="{80B4DDAC-A395-B32C-65DF-F9F3C7164F2A}"/>
          </ac:spMkLst>
        </pc:spChg>
        <pc:spChg chg="add mod">
          <ac:chgData name="Sandip Mondal" userId="f8b19755f9841be4" providerId="LiveId" clId="{C052E318-CF2F-4B0E-BEE0-EE672A8D7F55}" dt="2022-07-31T13:22:10.013" v="463"/>
          <ac:spMkLst>
            <pc:docMk/>
            <pc:sldMk cId="2879127559" sldId="490"/>
            <ac:spMk id="63" creationId="{2056E6A6-D913-B543-C0F9-7C0A906E0BEB}"/>
          </ac:spMkLst>
        </pc:spChg>
        <pc:spChg chg="add mod">
          <ac:chgData name="Sandip Mondal" userId="f8b19755f9841be4" providerId="LiveId" clId="{C052E318-CF2F-4B0E-BEE0-EE672A8D7F55}" dt="2022-07-31T13:22:10.013" v="463"/>
          <ac:spMkLst>
            <pc:docMk/>
            <pc:sldMk cId="2879127559" sldId="490"/>
            <ac:spMk id="64" creationId="{DD74F6BC-01BE-898F-42A1-3144FCD0A48B}"/>
          </ac:spMkLst>
        </pc:spChg>
        <pc:spChg chg="add mod">
          <ac:chgData name="Sandip Mondal" userId="f8b19755f9841be4" providerId="LiveId" clId="{C052E318-CF2F-4B0E-BEE0-EE672A8D7F55}" dt="2022-07-31T13:22:43.170" v="490" actId="1076"/>
          <ac:spMkLst>
            <pc:docMk/>
            <pc:sldMk cId="2879127559" sldId="490"/>
            <ac:spMk id="65" creationId="{B90C684A-09C3-000B-F01F-9B5EDFE8755B}"/>
          </ac:spMkLst>
        </pc:spChg>
        <pc:spChg chg="add mod">
          <ac:chgData name="Sandip Mondal" userId="f8b19755f9841be4" providerId="LiveId" clId="{C052E318-CF2F-4B0E-BEE0-EE672A8D7F55}" dt="2022-07-31T13:27:38.684" v="505" actId="1076"/>
          <ac:spMkLst>
            <pc:docMk/>
            <pc:sldMk cId="2879127559" sldId="490"/>
            <ac:spMk id="67" creationId="{0E737807-9AB5-DA08-1879-AA2EE7529586}"/>
          </ac:spMkLst>
        </pc:spChg>
        <pc:spChg chg="add mod">
          <ac:chgData name="Sandip Mondal" userId="f8b19755f9841be4" providerId="LiveId" clId="{C052E318-CF2F-4B0E-BEE0-EE672A8D7F55}" dt="2022-07-31T13:23:18.046" v="497" actId="1076"/>
          <ac:spMkLst>
            <pc:docMk/>
            <pc:sldMk cId="2879127559" sldId="490"/>
            <ac:spMk id="68" creationId="{10E7DFE9-06A2-B786-3E6F-40A3AC24ED07}"/>
          </ac:spMkLst>
        </pc:spChg>
        <pc:grpChg chg="mod">
          <ac:chgData name="Sandip Mondal" userId="f8b19755f9841be4" providerId="LiveId" clId="{C052E318-CF2F-4B0E-BEE0-EE672A8D7F55}" dt="2022-07-31T13:14:46.359" v="331" actId="1076"/>
          <ac:grpSpMkLst>
            <pc:docMk/>
            <pc:sldMk cId="2879127559" sldId="490"/>
            <ac:grpSpMk id="32" creationId="{CF1E62A4-03FC-FCD3-078F-1F5FC03A12C0}"/>
          </ac:grpSpMkLst>
        </pc:grpChg>
        <pc:grpChg chg="add mod">
          <ac:chgData name="Sandip Mondal" userId="f8b19755f9841be4" providerId="LiveId" clId="{C052E318-CF2F-4B0E-BEE0-EE672A8D7F55}" dt="2022-07-31T13:15:42.843" v="355" actId="1038"/>
          <ac:grpSpMkLst>
            <pc:docMk/>
            <pc:sldMk cId="2879127559" sldId="490"/>
            <ac:grpSpMk id="34" creationId="{61AF57F5-2C38-76E2-C1F8-A6334D4A780F}"/>
          </ac:grpSpMkLst>
        </pc:grpChg>
        <pc:cxnChg chg="mod">
          <ac:chgData name="Sandip Mondal" userId="f8b19755f9841be4" providerId="LiveId" clId="{C052E318-CF2F-4B0E-BEE0-EE672A8D7F55}" dt="2022-07-31T13:15:38.422" v="351" actId="14100"/>
          <ac:cxnSpMkLst>
            <pc:docMk/>
            <pc:sldMk cId="2879127559" sldId="490"/>
            <ac:cxnSpMk id="35" creationId="{8FB3B2D2-348C-06CD-81CD-C42BDA2B6E43}"/>
          </ac:cxnSpMkLst>
        </pc:cxnChg>
        <pc:cxnChg chg="mod">
          <ac:chgData name="Sandip Mondal" userId="f8b19755f9841be4" providerId="LiveId" clId="{C052E318-CF2F-4B0E-BEE0-EE672A8D7F55}" dt="2022-07-31T13:14:51.735" v="332"/>
          <ac:cxnSpMkLst>
            <pc:docMk/>
            <pc:sldMk cId="2879127559" sldId="490"/>
            <ac:cxnSpMk id="37" creationId="{1D494B03-8448-6EBD-C6EF-8E87DD62BDCD}"/>
          </ac:cxnSpMkLst>
        </pc:cxnChg>
        <pc:cxnChg chg="mod">
          <ac:chgData name="Sandip Mondal" userId="f8b19755f9841be4" providerId="LiveId" clId="{C052E318-CF2F-4B0E-BEE0-EE672A8D7F55}" dt="2022-07-31T13:15:01.660" v="335" actId="14100"/>
          <ac:cxnSpMkLst>
            <pc:docMk/>
            <pc:sldMk cId="2879127559" sldId="490"/>
            <ac:cxnSpMk id="38" creationId="{4C7D9376-92F1-E958-ED19-F476D7248B11}"/>
          </ac:cxnSpMkLst>
        </pc:cxnChg>
        <pc:cxnChg chg="mod">
          <ac:chgData name="Sandip Mondal" userId="f8b19755f9841be4" providerId="LiveId" clId="{C052E318-CF2F-4B0E-BEE0-EE672A8D7F55}" dt="2022-07-31T13:14:51.735" v="332"/>
          <ac:cxnSpMkLst>
            <pc:docMk/>
            <pc:sldMk cId="2879127559" sldId="490"/>
            <ac:cxnSpMk id="40" creationId="{0B3E4A21-977B-6B75-6C02-B3B35CC676B5}"/>
          </ac:cxnSpMkLst>
        </pc:cxnChg>
        <pc:cxnChg chg="mod">
          <ac:chgData name="Sandip Mondal" userId="f8b19755f9841be4" providerId="LiveId" clId="{C052E318-CF2F-4B0E-BEE0-EE672A8D7F55}" dt="2022-07-31T13:14:46.359" v="331" actId="1076"/>
          <ac:cxnSpMkLst>
            <pc:docMk/>
            <pc:sldMk cId="2879127559" sldId="490"/>
            <ac:cxnSpMk id="41" creationId="{27E4AE60-870B-392F-03EA-A2C61BE1ECBE}"/>
          </ac:cxnSpMkLst>
        </pc:cxnChg>
        <pc:cxnChg chg="del">
          <ac:chgData name="Sandip Mondal" userId="f8b19755f9841be4" providerId="LiveId" clId="{C052E318-CF2F-4B0E-BEE0-EE672A8D7F55}" dt="2022-07-31T13:22:09.239" v="462" actId="478"/>
          <ac:cxnSpMkLst>
            <pc:docMk/>
            <pc:sldMk cId="2879127559" sldId="490"/>
            <ac:cxnSpMk id="42" creationId="{85D5F61A-B1B4-FF89-88D4-343DF9910E5F}"/>
          </ac:cxnSpMkLst>
        </pc:cxnChg>
        <pc:cxnChg chg="mod">
          <ac:chgData name="Sandip Mondal" userId="f8b19755f9841be4" providerId="LiveId" clId="{C052E318-CF2F-4B0E-BEE0-EE672A8D7F55}" dt="2022-07-31T13:14:46.359" v="331" actId="1076"/>
          <ac:cxnSpMkLst>
            <pc:docMk/>
            <pc:sldMk cId="2879127559" sldId="490"/>
            <ac:cxnSpMk id="43" creationId="{48BE8B1F-6D49-200E-2B61-F3608D2CE12B}"/>
          </ac:cxnSpMkLst>
        </pc:cxnChg>
        <pc:cxnChg chg="mod">
          <ac:chgData name="Sandip Mondal" userId="f8b19755f9841be4" providerId="LiveId" clId="{C052E318-CF2F-4B0E-BEE0-EE672A8D7F55}" dt="2022-07-31T13:14:51.735" v="332"/>
          <ac:cxnSpMkLst>
            <pc:docMk/>
            <pc:sldMk cId="2879127559" sldId="490"/>
            <ac:cxnSpMk id="44" creationId="{1CD0DD13-924F-9169-EC70-627F76EDA5AB}"/>
          </ac:cxnSpMkLst>
        </pc:cxnChg>
        <pc:cxnChg chg="mod">
          <ac:chgData name="Sandip Mondal" userId="f8b19755f9841be4" providerId="LiveId" clId="{C052E318-CF2F-4B0E-BEE0-EE672A8D7F55}" dt="2022-07-31T13:14:46.359" v="331" actId="1076"/>
          <ac:cxnSpMkLst>
            <pc:docMk/>
            <pc:sldMk cId="2879127559" sldId="490"/>
            <ac:cxnSpMk id="45" creationId="{167858D4-BC81-0CBB-2831-A4B216416905}"/>
          </ac:cxnSpMkLst>
        </pc:cxnChg>
        <pc:cxnChg chg="mod">
          <ac:chgData name="Sandip Mondal" userId="f8b19755f9841be4" providerId="LiveId" clId="{C052E318-CF2F-4B0E-BEE0-EE672A8D7F55}" dt="2022-07-31T13:14:51.735" v="332"/>
          <ac:cxnSpMkLst>
            <pc:docMk/>
            <pc:sldMk cId="2879127559" sldId="490"/>
            <ac:cxnSpMk id="46" creationId="{552C8C7F-209D-859B-03D2-F3A87377E5AA}"/>
          </ac:cxnSpMkLst>
        </pc:cxnChg>
        <pc:cxnChg chg="mod">
          <ac:chgData name="Sandip Mondal" userId="f8b19755f9841be4" providerId="LiveId" clId="{C052E318-CF2F-4B0E-BEE0-EE672A8D7F55}" dt="2022-07-31T13:15:22.283" v="342" actId="1076"/>
          <ac:cxnSpMkLst>
            <pc:docMk/>
            <pc:sldMk cId="2879127559" sldId="490"/>
            <ac:cxnSpMk id="51" creationId="{750762EF-B2C1-9476-13C2-951E31DBB759}"/>
          </ac:cxnSpMkLst>
        </pc:cxnChg>
        <pc:cxnChg chg="del">
          <ac:chgData name="Sandip Mondal" userId="f8b19755f9841be4" providerId="LiveId" clId="{C052E318-CF2F-4B0E-BEE0-EE672A8D7F55}" dt="2022-07-31T13:22:09.239" v="462" actId="478"/>
          <ac:cxnSpMkLst>
            <pc:docMk/>
            <pc:sldMk cId="2879127559" sldId="490"/>
            <ac:cxnSpMk id="52" creationId="{4F9C4B3B-C50E-7210-28A8-2E014E7BA71C}"/>
          </ac:cxnSpMkLst>
        </pc:cxnChg>
        <pc:cxnChg chg="mod">
          <ac:chgData name="Sandip Mondal" userId="f8b19755f9841be4" providerId="LiveId" clId="{C052E318-CF2F-4B0E-BEE0-EE672A8D7F55}" dt="2022-07-31T13:14:51.735" v="332"/>
          <ac:cxnSpMkLst>
            <pc:docMk/>
            <pc:sldMk cId="2879127559" sldId="490"/>
            <ac:cxnSpMk id="53" creationId="{BAAD3E6E-F2EC-BC19-ADF7-0B5AB5BD3ADD}"/>
          </ac:cxnSpMkLst>
        </pc:cxnChg>
        <pc:cxnChg chg="del">
          <ac:chgData name="Sandip Mondal" userId="f8b19755f9841be4" providerId="LiveId" clId="{C052E318-CF2F-4B0E-BEE0-EE672A8D7F55}" dt="2022-07-31T13:22:09.239" v="462" actId="478"/>
          <ac:cxnSpMkLst>
            <pc:docMk/>
            <pc:sldMk cId="2879127559" sldId="490"/>
            <ac:cxnSpMk id="54" creationId="{3C9194C3-584B-ABA5-D5C2-1F6F4F1AB355}"/>
          </ac:cxnSpMkLst>
        </pc:cxnChg>
        <pc:cxnChg chg="mod">
          <ac:chgData name="Sandip Mondal" userId="f8b19755f9841be4" providerId="LiveId" clId="{C052E318-CF2F-4B0E-BEE0-EE672A8D7F55}" dt="2022-07-31T13:14:51.735" v="332"/>
          <ac:cxnSpMkLst>
            <pc:docMk/>
            <pc:sldMk cId="2879127559" sldId="490"/>
            <ac:cxnSpMk id="55" creationId="{B9AFAB38-C157-AD65-E62D-F86107508718}"/>
          </ac:cxnSpMkLst>
        </pc:cxnChg>
        <pc:cxnChg chg="add mod">
          <ac:chgData name="Sandip Mondal" userId="f8b19755f9841be4" providerId="LiveId" clId="{C052E318-CF2F-4B0E-BEE0-EE672A8D7F55}" dt="2022-07-31T13:22:10.013" v="463"/>
          <ac:cxnSpMkLst>
            <pc:docMk/>
            <pc:sldMk cId="2879127559" sldId="490"/>
            <ac:cxnSpMk id="60" creationId="{57D8ACB2-6A13-17F5-92DD-1F67F19CB999}"/>
          </ac:cxnSpMkLst>
        </pc:cxnChg>
        <pc:cxnChg chg="add mod">
          <ac:chgData name="Sandip Mondal" userId="f8b19755f9841be4" providerId="LiveId" clId="{C052E318-CF2F-4B0E-BEE0-EE672A8D7F55}" dt="2022-07-31T13:22:10.013" v="463"/>
          <ac:cxnSpMkLst>
            <pc:docMk/>
            <pc:sldMk cId="2879127559" sldId="490"/>
            <ac:cxnSpMk id="61" creationId="{02139D80-E5EE-D00E-7595-DC743EC86E2E}"/>
          </ac:cxnSpMkLst>
        </pc:cxnChg>
        <pc:cxnChg chg="add mod">
          <ac:chgData name="Sandip Mondal" userId="f8b19755f9841be4" providerId="LiveId" clId="{C052E318-CF2F-4B0E-BEE0-EE672A8D7F55}" dt="2022-07-31T13:22:10.013" v="463"/>
          <ac:cxnSpMkLst>
            <pc:docMk/>
            <pc:sldMk cId="2879127559" sldId="490"/>
            <ac:cxnSpMk id="62" creationId="{D2B24D2F-1426-6546-6DFE-06246498D645}"/>
          </ac:cxnSpMkLst>
        </pc:cxnChg>
        <pc:cxnChg chg="add mod">
          <ac:chgData name="Sandip Mondal" userId="f8b19755f9841be4" providerId="LiveId" clId="{C052E318-CF2F-4B0E-BEE0-EE672A8D7F55}" dt="2022-07-31T13:23:06.517" v="494" actId="14100"/>
          <ac:cxnSpMkLst>
            <pc:docMk/>
            <pc:sldMk cId="2879127559" sldId="490"/>
            <ac:cxnSpMk id="66" creationId="{D2CF803E-6198-2EE0-F841-261C9319772A}"/>
          </ac:cxnSpMkLst>
        </pc:cxnChg>
      </pc:sldChg>
      <pc:sldChg chg="addSp delSp modSp add mod ord addAnim delAnim modAnim">
        <pc:chgData name="Sandip Mondal" userId="f8b19755f9841be4" providerId="LiveId" clId="{C052E318-CF2F-4B0E-BEE0-EE672A8D7F55}" dt="2022-07-31T13:57:23.255" v="620" actId="1076"/>
        <pc:sldMkLst>
          <pc:docMk/>
          <pc:sldMk cId="3965792808" sldId="491"/>
        </pc:sldMkLst>
        <pc:spChg chg="add del">
          <ac:chgData name="Sandip Mondal" userId="f8b19755f9841be4" providerId="LiveId" clId="{C052E318-CF2F-4B0E-BEE0-EE672A8D7F55}" dt="2022-07-31T13:53:39.930" v="524" actId="478"/>
          <ac:spMkLst>
            <pc:docMk/>
            <pc:sldMk cId="3965792808" sldId="491"/>
            <ac:spMk id="36" creationId="{C1D9CA1E-4F66-7952-CE4C-22D6028895AA}"/>
          </ac:spMkLst>
        </pc:spChg>
        <pc:spChg chg="add del mod">
          <ac:chgData name="Sandip Mondal" userId="f8b19755f9841be4" providerId="LiveId" clId="{C052E318-CF2F-4B0E-BEE0-EE672A8D7F55}" dt="2022-07-31T13:55:31.829" v="549" actId="1076"/>
          <ac:spMkLst>
            <pc:docMk/>
            <pc:sldMk cId="3965792808" sldId="491"/>
            <ac:spMk id="39" creationId="{736F36FC-80FB-5F65-BF54-75F53E9D8108}"/>
          </ac:spMkLst>
        </pc:spChg>
        <pc:spChg chg="add del">
          <ac:chgData name="Sandip Mondal" userId="f8b19755f9841be4" providerId="LiveId" clId="{C052E318-CF2F-4B0E-BEE0-EE672A8D7F55}" dt="2022-07-31T13:56:27.513" v="572" actId="478"/>
          <ac:spMkLst>
            <pc:docMk/>
            <pc:sldMk cId="3965792808" sldId="491"/>
            <ac:spMk id="47" creationId="{C934A2DA-A501-FE89-27A3-248D0B61B650}"/>
          </ac:spMkLst>
        </pc:spChg>
        <pc:spChg chg="mod">
          <ac:chgData name="Sandip Mondal" userId="f8b19755f9841be4" providerId="LiveId" clId="{C052E318-CF2F-4B0E-BEE0-EE672A8D7F55}" dt="2022-07-31T13:55:47.443" v="571" actId="14100"/>
          <ac:spMkLst>
            <pc:docMk/>
            <pc:sldMk cId="3965792808" sldId="491"/>
            <ac:spMk id="48" creationId="{00000000-0000-0000-0000-000000000000}"/>
          </ac:spMkLst>
        </pc:spChg>
        <pc:spChg chg="add del mod">
          <ac:chgData name="Sandip Mondal" userId="f8b19755f9841be4" providerId="LiveId" clId="{C052E318-CF2F-4B0E-BEE0-EE672A8D7F55}" dt="2022-07-31T13:57:23.255" v="620" actId="1076"/>
          <ac:spMkLst>
            <pc:docMk/>
            <pc:sldMk cId="3965792808" sldId="491"/>
            <ac:spMk id="49" creationId="{E0E3A575-508B-65D2-9762-18CB05091FA1}"/>
          </ac:spMkLst>
        </pc:spChg>
        <pc:spChg chg="add del">
          <ac:chgData name="Sandip Mondal" userId="f8b19755f9841be4" providerId="LiveId" clId="{C052E318-CF2F-4B0E-BEE0-EE672A8D7F55}" dt="2022-07-31T13:53:39.930" v="524" actId="478"/>
          <ac:spMkLst>
            <pc:docMk/>
            <pc:sldMk cId="3965792808" sldId="491"/>
            <ac:spMk id="50" creationId="{F01715A1-A469-931F-7E73-A563668B3660}"/>
          </ac:spMkLst>
        </pc:spChg>
        <pc:spChg chg="add del mod">
          <ac:chgData name="Sandip Mondal" userId="f8b19755f9841be4" providerId="LiveId" clId="{C052E318-CF2F-4B0E-BEE0-EE672A8D7F55}" dt="2022-07-31T13:54:04.221" v="529" actId="1076"/>
          <ac:spMkLst>
            <pc:docMk/>
            <pc:sldMk cId="3965792808" sldId="491"/>
            <ac:spMk id="56" creationId="{2070B07E-0F30-02AC-2878-98D59F4A8526}"/>
          </ac:spMkLst>
        </pc:spChg>
        <pc:spChg chg="add del">
          <ac:chgData name="Sandip Mondal" userId="f8b19755f9841be4" providerId="LiveId" clId="{C052E318-CF2F-4B0E-BEE0-EE672A8D7F55}" dt="2022-07-31T13:56:27.513" v="572" actId="478"/>
          <ac:spMkLst>
            <pc:docMk/>
            <pc:sldMk cId="3965792808" sldId="491"/>
            <ac:spMk id="63" creationId="{2056E6A6-D913-B543-C0F9-7C0A906E0BEB}"/>
          </ac:spMkLst>
        </pc:spChg>
        <pc:spChg chg="add del">
          <ac:chgData name="Sandip Mondal" userId="f8b19755f9841be4" providerId="LiveId" clId="{C052E318-CF2F-4B0E-BEE0-EE672A8D7F55}" dt="2022-07-31T13:56:27.513" v="572" actId="478"/>
          <ac:spMkLst>
            <pc:docMk/>
            <pc:sldMk cId="3965792808" sldId="491"/>
            <ac:spMk id="64" creationId="{DD74F6BC-01BE-898F-42A1-3144FCD0A48B}"/>
          </ac:spMkLst>
        </pc:spChg>
        <pc:spChg chg="add del">
          <ac:chgData name="Sandip Mondal" userId="f8b19755f9841be4" providerId="LiveId" clId="{C052E318-CF2F-4B0E-BEE0-EE672A8D7F55}" dt="2022-07-31T13:56:27.513" v="572" actId="478"/>
          <ac:spMkLst>
            <pc:docMk/>
            <pc:sldMk cId="3965792808" sldId="491"/>
            <ac:spMk id="65" creationId="{B90C684A-09C3-000B-F01F-9B5EDFE8755B}"/>
          </ac:spMkLst>
        </pc:spChg>
        <pc:spChg chg="add del">
          <ac:chgData name="Sandip Mondal" userId="f8b19755f9841be4" providerId="LiveId" clId="{C052E318-CF2F-4B0E-BEE0-EE672A8D7F55}" dt="2022-07-31T13:56:27.513" v="572" actId="478"/>
          <ac:spMkLst>
            <pc:docMk/>
            <pc:sldMk cId="3965792808" sldId="491"/>
            <ac:spMk id="67" creationId="{0E737807-9AB5-DA08-1879-AA2EE7529586}"/>
          </ac:spMkLst>
        </pc:spChg>
        <pc:spChg chg="add del">
          <ac:chgData name="Sandip Mondal" userId="f8b19755f9841be4" providerId="LiveId" clId="{C052E318-CF2F-4B0E-BEE0-EE672A8D7F55}" dt="2022-07-31T13:56:27.513" v="572" actId="478"/>
          <ac:spMkLst>
            <pc:docMk/>
            <pc:sldMk cId="3965792808" sldId="491"/>
            <ac:spMk id="68" creationId="{10E7DFE9-06A2-B786-3E6F-40A3AC24ED07}"/>
          </ac:spMkLst>
        </pc:spChg>
        <pc:grpChg chg="add del">
          <ac:chgData name="Sandip Mondal" userId="f8b19755f9841be4" providerId="LiveId" clId="{C052E318-CF2F-4B0E-BEE0-EE672A8D7F55}" dt="2022-07-31T13:53:39.930" v="524" actId="478"/>
          <ac:grpSpMkLst>
            <pc:docMk/>
            <pc:sldMk cId="3965792808" sldId="491"/>
            <ac:grpSpMk id="32" creationId="{CF1E62A4-03FC-FCD3-078F-1F5FC03A12C0}"/>
          </ac:grpSpMkLst>
        </pc:grpChg>
        <pc:grpChg chg="add del mod">
          <ac:chgData name="Sandip Mondal" userId="f8b19755f9841be4" providerId="LiveId" clId="{C052E318-CF2F-4B0E-BEE0-EE672A8D7F55}" dt="2022-07-31T13:54:00.239" v="528" actId="1076"/>
          <ac:grpSpMkLst>
            <pc:docMk/>
            <pc:sldMk cId="3965792808" sldId="491"/>
            <ac:grpSpMk id="34" creationId="{61AF57F5-2C38-76E2-C1F8-A6334D4A780F}"/>
          </ac:grpSpMkLst>
        </pc:grpChg>
        <pc:picChg chg="add del">
          <ac:chgData name="Sandip Mondal" userId="f8b19755f9841be4" providerId="LiveId" clId="{C052E318-CF2F-4B0E-BEE0-EE672A8D7F55}" dt="2022-07-31T13:53:38.788" v="522"/>
          <ac:picMkLst>
            <pc:docMk/>
            <pc:sldMk cId="3965792808" sldId="491"/>
            <ac:picMk id="8194" creationId="{AE2EDE9B-1AFA-D954-1A70-FA79D1F0EBF1}"/>
          </ac:picMkLst>
        </pc:picChg>
        <pc:cxnChg chg="add del mod">
          <ac:chgData name="Sandip Mondal" userId="f8b19755f9841be4" providerId="LiveId" clId="{C052E318-CF2F-4B0E-BEE0-EE672A8D7F55}" dt="2022-07-31T13:54:23.339" v="532" actId="14100"/>
          <ac:cxnSpMkLst>
            <pc:docMk/>
            <pc:sldMk cId="3965792808" sldId="491"/>
            <ac:cxnSpMk id="38" creationId="{4C7D9376-92F1-E958-ED19-F476D7248B11}"/>
          </ac:cxnSpMkLst>
        </pc:cxnChg>
        <pc:cxnChg chg="add del">
          <ac:chgData name="Sandip Mondal" userId="f8b19755f9841be4" providerId="LiveId" clId="{C052E318-CF2F-4B0E-BEE0-EE672A8D7F55}" dt="2022-07-31T13:53:39.930" v="524" actId="478"/>
          <ac:cxnSpMkLst>
            <pc:docMk/>
            <pc:sldMk cId="3965792808" sldId="491"/>
            <ac:cxnSpMk id="41" creationId="{27E4AE60-870B-392F-03EA-A2C61BE1ECBE}"/>
          </ac:cxnSpMkLst>
        </pc:cxnChg>
        <pc:cxnChg chg="add del mod">
          <ac:chgData name="Sandip Mondal" userId="f8b19755f9841be4" providerId="LiveId" clId="{C052E318-CF2F-4B0E-BEE0-EE672A8D7F55}" dt="2022-07-31T13:54:27.694" v="533" actId="14100"/>
          <ac:cxnSpMkLst>
            <pc:docMk/>
            <pc:sldMk cId="3965792808" sldId="491"/>
            <ac:cxnSpMk id="43" creationId="{48BE8B1F-6D49-200E-2B61-F3608D2CE12B}"/>
          </ac:cxnSpMkLst>
        </pc:cxnChg>
        <pc:cxnChg chg="add del">
          <ac:chgData name="Sandip Mondal" userId="f8b19755f9841be4" providerId="LiveId" clId="{C052E318-CF2F-4B0E-BEE0-EE672A8D7F55}" dt="2022-07-31T13:53:39.930" v="524" actId="478"/>
          <ac:cxnSpMkLst>
            <pc:docMk/>
            <pc:sldMk cId="3965792808" sldId="491"/>
            <ac:cxnSpMk id="45" creationId="{167858D4-BC81-0CBB-2831-A4B216416905}"/>
          </ac:cxnSpMkLst>
        </pc:cxnChg>
        <pc:cxnChg chg="add mod">
          <ac:chgData name="Sandip Mondal" userId="f8b19755f9841be4" providerId="LiveId" clId="{C052E318-CF2F-4B0E-BEE0-EE672A8D7F55}" dt="2022-07-31T13:54:35.429" v="535" actId="14100"/>
          <ac:cxnSpMkLst>
            <pc:docMk/>
            <pc:sldMk cId="3965792808" sldId="491"/>
            <ac:cxnSpMk id="52" creationId="{23E353FC-1CF3-3E14-A533-4495F9E923B6}"/>
          </ac:cxnSpMkLst>
        </pc:cxnChg>
        <pc:cxnChg chg="add mod">
          <ac:chgData name="Sandip Mondal" userId="f8b19755f9841be4" providerId="LiveId" clId="{C052E318-CF2F-4B0E-BEE0-EE672A8D7F55}" dt="2022-07-31T13:54:44.721" v="538" actId="14100"/>
          <ac:cxnSpMkLst>
            <pc:docMk/>
            <pc:sldMk cId="3965792808" sldId="491"/>
            <ac:cxnSpMk id="54" creationId="{6F985784-325B-92C4-58F2-458F4F4EA860}"/>
          </ac:cxnSpMkLst>
        </pc:cxnChg>
        <pc:cxnChg chg="add del">
          <ac:chgData name="Sandip Mondal" userId="f8b19755f9841be4" providerId="LiveId" clId="{C052E318-CF2F-4B0E-BEE0-EE672A8D7F55}" dt="2022-07-31T13:56:27.513" v="572" actId="478"/>
          <ac:cxnSpMkLst>
            <pc:docMk/>
            <pc:sldMk cId="3965792808" sldId="491"/>
            <ac:cxnSpMk id="60" creationId="{57D8ACB2-6A13-17F5-92DD-1F67F19CB999}"/>
          </ac:cxnSpMkLst>
        </pc:cxnChg>
        <pc:cxnChg chg="add del">
          <ac:chgData name="Sandip Mondal" userId="f8b19755f9841be4" providerId="LiveId" clId="{C052E318-CF2F-4B0E-BEE0-EE672A8D7F55}" dt="2022-07-31T13:56:27.513" v="572" actId="478"/>
          <ac:cxnSpMkLst>
            <pc:docMk/>
            <pc:sldMk cId="3965792808" sldId="491"/>
            <ac:cxnSpMk id="61" creationId="{02139D80-E5EE-D00E-7595-DC743EC86E2E}"/>
          </ac:cxnSpMkLst>
        </pc:cxnChg>
        <pc:cxnChg chg="add del">
          <ac:chgData name="Sandip Mondal" userId="f8b19755f9841be4" providerId="LiveId" clId="{C052E318-CF2F-4B0E-BEE0-EE672A8D7F55}" dt="2022-07-31T13:56:27.513" v="572" actId="478"/>
          <ac:cxnSpMkLst>
            <pc:docMk/>
            <pc:sldMk cId="3965792808" sldId="491"/>
            <ac:cxnSpMk id="62" creationId="{D2B24D2F-1426-6546-6DFE-06246498D645}"/>
          </ac:cxnSpMkLst>
        </pc:cxnChg>
        <pc:cxnChg chg="add del">
          <ac:chgData name="Sandip Mondal" userId="f8b19755f9841be4" providerId="LiveId" clId="{C052E318-CF2F-4B0E-BEE0-EE672A8D7F55}" dt="2022-07-31T13:56:27.513" v="572" actId="478"/>
          <ac:cxnSpMkLst>
            <pc:docMk/>
            <pc:sldMk cId="3965792808" sldId="491"/>
            <ac:cxnSpMk id="66" creationId="{D2CF803E-6198-2EE0-F841-261C9319772A}"/>
          </ac:cxnSpMkLst>
        </pc:cxnChg>
      </pc:sldChg>
      <pc:sldChg chg="addSp delSp modSp add mod">
        <pc:chgData name="Sandip Mondal" userId="f8b19755f9841be4" providerId="LiveId" clId="{C052E318-CF2F-4B0E-BEE0-EE672A8D7F55}" dt="2022-07-31T16:38:44.893" v="666" actId="20577"/>
        <pc:sldMkLst>
          <pc:docMk/>
          <pc:sldMk cId="3690648013" sldId="492"/>
        </pc:sldMkLst>
        <pc:spChg chg="del">
          <ac:chgData name="Sandip Mondal" userId="f8b19755f9841be4" providerId="LiveId" clId="{C052E318-CF2F-4B0E-BEE0-EE672A8D7F55}" dt="2022-07-31T16:36:44.135" v="631" actId="478"/>
          <ac:spMkLst>
            <pc:docMk/>
            <pc:sldMk cId="3690648013" sldId="492"/>
            <ac:spMk id="36" creationId="{C1D9CA1E-4F66-7952-CE4C-22D6028895AA}"/>
          </ac:spMkLst>
        </pc:spChg>
        <pc:spChg chg="del">
          <ac:chgData name="Sandip Mondal" userId="f8b19755f9841be4" providerId="LiveId" clId="{C052E318-CF2F-4B0E-BEE0-EE672A8D7F55}" dt="2022-07-31T16:36:44.135" v="631" actId="478"/>
          <ac:spMkLst>
            <pc:docMk/>
            <pc:sldMk cId="3690648013" sldId="492"/>
            <ac:spMk id="39" creationId="{736F36FC-80FB-5F65-BF54-75F53E9D8108}"/>
          </ac:spMkLst>
        </pc:spChg>
        <pc:spChg chg="mod">
          <ac:chgData name="Sandip Mondal" userId="f8b19755f9841be4" providerId="LiveId" clId="{C052E318-CF2F-4B0E-BEE0-EE672A8D7F55}" dt="2022-07-31T16:38:44.893" v="666" actId="20577"/>
          <ac:spMkLst>
            <pc:docMk/>
            <pc:sldMk cId="3690648013" sldId="492"/>
            <ac:spMk id="49" creationId="{E0E3A575-508B-65D2-9762-18CB05091FA1}"/>
          </ac:spMkLst>
        </pc:spChg>
        <pc:spChg chg="del">
          <ac:chgData name="Sandip Mondal" userId="f8b19755f9841be4" providerId="LiveId" clId="{C052E318-CF2F-4B0E-BEE0-EE672A8D7F55}" dt="2022-07-31T16:36:44.135" v="631" actId="478"/>
          <ac:spMkLst>
            <pc:docMk/>
            <pc:sldMk cId="3690648013" sldId="492"/>
            <ac:spMk id="50" creationId="{F01715A1-A469-931F-7E73-A563668B3660}"/>
          </ac:spMkLst>
        </pc:spChg>
        <pc:spChg chg="del">
          <ac:chgData name="Sandip Mondal" userId="f8b19755f9841be4" providerId="LiveId" clId="{C052E318-CF2F-4B0E-BEE0-EE672A8D7F55}" dt="2022-07-31T16:36:44.135" v="631" actId="478"/>
          <ac:spMkLst>
            <pc:docMk/>
            <pc:sldMk cId="3690648013" sldId="492"/>
            <ac:spMk id="56" creationId="{2070B07E-0F30-02AC-2878-98D59F4A8526}"/>
          </ac:spMkLst>
        </pc:spChg>
        <pc:grpChg chg="del">
          <ac:chgData name="Sandip Mondal" userId="f8b19755f9841be4" providerId="LiveId" clId="{C052E318-CF2F-4B0E-BEE0-EE672A8D7F55}" dt="2022-07-31T16:36:49.235" v="632" actId="478"/>
          <ac:grpSpMkLst>
            <pc:docMk/>
            <pc:sldMk cId="3690648013" sldId="492"/>
            <ac:grpSpMk id="32" creationId="{CF1E62A4-03FC-FCD3-078F-1F5FC03A12C0}"/>
          </ac:grpSpMkLst>
        </pc:grpChg>
        <pc:grpChg chg="del">
          <ac:chgData name="Sandip Mondal" userId="f8b19755f9841be4" providerId="LiveId" clId="{C052E318-CF2F-4B0E-BEE0-EE672A8D7F55}" dt="2022-07-31T16:36:44.135" v="631" actId="478"/>
          <ac:grpSpMkLst>
            <pc:docMk/>
            <pc:sldMk cId="3690648013" sldId="492"/>
            <ac:grpSpMk id="34" creationId="{61AF57F5-2C38-76E2-C1F8-A6334D4A780F}"/>
          </ac:grpSpMkLst>
        </pc:grpChg>
        <pc:picChg chg="add mod">
          <ac:chgData name="Sandip Mondal" userId="f8b19755f9841be4" providerId="LiveId" clId="{C052E318-CF2F-4B0E-BEE0-EE672A8D7F55}" dt="2022-07-31T16:38:28.326" v="638" actId="1076"/>
          <ac:picMkLst>
            <pc:docMk/>
            <pc:sldMk cId="3690648013" sldId="492"/>
            <ac:picMk id="9218" creationId="{7394E4DF-C32F-144C-0532-89A09C3126EA}"/>
          </ac:picMkLst>
        </pc:picChg>
        <pc:cxnChg chg="del">
          <ac:chgData name="Sandip Mondal" userId="f8b19755f9841be4" providerId="LiveId" clId="{C052E318-CF2F-4B0E-BEE0-EE672A8D7F55}" dt="2022-07-31T16:36:49.235" v="632" actId="478"/>
          <ac:cxnSpMkLst>
            <pc:docMk/>
            <pc:sldMk cId="3690648013" sldId="492"/>
            <ac:cxnSpMk id="38" creationId="{4C7D9376-92F1-E958-ED19-F476D7248B11}"/>
          </ac:cxnSpMkLst>
        </pc:cxnChg>
        <pc:cxnChg chg="del">
          <ac:chgData name="Sandip Mondal" userId="f8b19755f9841be4" providerId="LiveId" clId="{C052E318-CF2F-4B0E-BEE0-EE672A8D7F55}" dt="2022-07-31T16:36:44.135" v="631" actId="478"/>
          <ac:cxnSpMkLst>
            <pc:docMk/>
            <pc:sldMk cId="3690648013" sldId="492"/>
            <ac:cxnSpMk id="41" creationId="{27E4AE60-870B-392F-03EA-A2C61BE1ECBE}"/>
          </ac:cxnSpMkLst>
        </pc:cxnChg>
        <pc:cxnChg chg="del">
          <ac:chgData name="Sandip Mondal" userId="f8b19755f9841be4" providerId="LiveId" clId="{C052E318-CF2F-4B0E-BEE0-EE672A8D7F55}" dt="2022-07-31T16:36:44.135" v="631" actId="478"/>
          <ac:cxnSpMkLst>
            <pc:docMk/>
            <pc:sldMk cId="3690648013" sldId="492"/>
            <ac:cxnSpMk id="43" creationId="{48BE8B1F-6D49-200E-2B61-F3608D2CE12B}"/>
          </ac:cxnSpMkLst>
        </pc:cxnChg>
        <pc:cxnChg chg="del">
          <ac:chgData name="Sandip Mondal" userId="f8b19755f9841be4" providerId="LiveId" clId="{C052E318-CF2F-4B0E-BEE0-EE672A8D7F55}" dt="2022-07-31T16:36:44.135" v="631" actId="478"/>
          <ac:cxnSpMkLst>
            <pc:docMk/>
            <pc:sldMk cId="3690648013" sldId="492"/>
            <ac:cxnSpMk id="45" creationId="{167858D4-BC81-0CBB-2831-A4B216416905}"/>
          </ac:cxnSpMkLst>
        </pc:cxnChg>
        <pc:cxnChg chg="del">
          <ac:chgData name="Sandip Mondal" userId="f8b19755f9841be4" providerId="LiveId" clId="{C052E318-CF2F-4B0E-BEE0-EE672A8D7F55}" dt="2022-07-31T16:36:49.235" v="632" actId="478"/>
          <ac:cxnSpMkLst>
            <pc:docMk/>
            <pc:sldMk cId="3690648013" sldId="492"/>
            <ac:cxnSpMk id="52" creationId="{23E353FC-1CF3-3E14-A533-4495F9E923B6}"/>
          </ac:cxnSpMkLst>
        </pc:cxnChg>
        <pc:cxnChg chg="del">
          <ac:chgData name="Sandip Mondal" userId="f8b19755f9841be4" providerId="LiveId" clId="{C052E318-CF2F-4B0E-BEE0-EE672A8D7F55}" dt="2022-07-31T16:36:44.135" v="631" actId="478"/>
          <ac:cxnSpMkLst>
            <pc:docMk/>
            <pc:sldMk cId="3690648013" sldId="492"/>
            <ac:cxnSpMk id="54" creationId="{6F985784-325B-92C4-58F2-458F4F4EA860}"/>
          </ac:cxnSpMkLst>
        </pc:cxnChg>
      </pc:sldChg>
      <pc:sldChg chg="addSp delSp modSp add mod">
        <pc:chgData name="Sandip Mondal" userId="f8b19755f9841be4" providerId="LiveId" clId="{C052E318-CF2F-4B0E-BEE0-EE672A8D7F55}" dt="2022-07-31T17:16:52.004" v="831" actId="1076"/>
        <pc:sldMkLst>
          <pc:docMk/>
          <pc:sldMk cId="2578177483" sldId="493"/>
        </pc:sldMkLst>
        <pc:spChg chg="add mod">
          <ac:chgData name="Sandip Mondal" userId="f8b19755f9841be4" providerId="LiveId" clId="{C052E318-CF2F-4B0E-BEE0-EE672A8D7F55}" dt="2022-07-31T17:11:42.347" v="825" actId="1037"/>
          <ac:spMkLst>
            <pc:docMk/>
            <pc:sldMk cId="2578177483" sldId="493"/>
            <ac:spMk id="22" creationId="{48371246-EF3A-F7D8-48E6-BB19BAA3BBED}"/>
          </ac:spMkLst>
        </pc:spChg>
        <pc:spChg chg="add mod">
          <ac:chgData name="Sandip Mondal" userId="f8b19755f9841be4" providerId="LiveId" clId="{C052E318-CF2F-4B0E-BEE0-EE672A8D7F55}" dt="2022-07-31T17:16:52.004" v="831" actId="1076"/>
          <ac:spMkLst>
            <pc:docMk/>
            <pc:sldMk cId="2578177483" sldId="493"/>
            <ac:spMk id="25" creationId="{251E207A-2C3E-96F4-1255-0CAA1AEE535E}"/>
          </ac:spMkLst>
        </pc:spChg>
        <pc:spChg chg="add del mod">
          <ac:chgData name="Sandip Mondal" userId="f8b19755f9841be4" providerId="LiveId" clId="{C052E318-CF2F-4B0E-BEE0-EE672A8D7F55}" dt="2022-07-31T17:03:29.776" v="701" actId="478"/>
          <ac:spMkLst>
            <pc:docMk/>
            <pc:sldMk cId="2578177483" sldId="493"/>
            <ac:spMk id="26" creationId="{A5B17CC0-20FC-D892-76EA-29299D2FC8DA}"/>
          </ac:spMkLst>
        </pc:spChg>
        <pc:spChg chg="add mod">
          <ac:chgData name="Sandip Mondal" userId="f8b19755f9841be4" providerId="LiveId" clId="{C052E318-CF2F-4B0E-BEE0-EE672A8D7F55}" dt="2022-07-31T17:11:42.347" v="825" actId="1037"/>
          <ac:spMkLst>
            <pc:docMk/>
            <pc:sldMk cId="2578177483" sldId="493"/>
            <ac:spMk id="36" creationId="{1487067F-712B-140B-C36B-3D2F583C16BE}"/>
          </ac:spMkLst>
        </pc:spChg>
        <pc:spChg chg="mod">
          <ac:chgData name="Sandip Mondal" userId="f8b19755f9841be4" providerId="LiveId" clId="{C052E318-CF2F-4B0E-BEE0-EE672A8D7F55}" dt="2022-07-31T17:04:43.728" v="719" actId="20577"/>
          <ac:spMkLst>
            <pc:docMk/>
            <pc:sldMk cId="2578177483" sldId="493"/>
            <ac:spMk id="48" creationId="{00000000-0000-0000-0000-000000000000}"/>
          </ac:spMkLst>
        </pc:spChg>
        <pc:spChg chg="del">
          <ac:chgData name="Sandip Mondal" userId="f8b19755f9841be4" providerId="LiveId" clId="{C052E318-CF2F-4B0E-BEE0-EE672A8D7F55}" dt="2022-07-31T16:46:07.645" v="671" actId="478"/>
          <ac:spMkLst>
            <pc:docMk/>
            <pc:sldMk cId="2578177483" sldId="493"/>
            <ac:spMk id="49" creationId="{E0E3A575-508B-65D2-9762-18CB05091FA1}"/>
          </ac:spMkLst>
        </pc:spChg>
        <pc:spChg chg="add mod">
          <ac:chgData name="Sandip Mondal" userId="f8b19755f9841be4" providerId="LiveId" clId="{C052E318-CF2F-4B0E-BEE0-EE672A8D7F55}" dt="2022-07-31T17:11:42.347" v="825" actId="1037"/>
          <ac:spMkLst>
            <pc:docMk/>
            <pc:sldMk cId="2578177483" sldId="493"/>
            <ac:spMk id="53" creationId="{70CF8C30-5225-B192-0F30-683D8DD92670}"/>
          </ac:spMkLst>
        </pc:spChg>
        <pc:spChg chg="add del">
          <ac:chgData name="Sandip Mondal" userId="f8b19755f9841be4" providerId="LiveId" clId="{C052E318-CF2F-4B0E-BEE0-EE672A8D7F55}" dt="2022-07-31T17:08:30.356" v="778" actId="22"/>
          <ac:spMkLst>
            <pc:docMk/>
            <pc:sldMk cId="2578177483" sldId="493"/>
            <ac:spMk id="54" creationId="{C90B8C91-55AD-A18C-871C-1DA5DAAE1022}"/>
          </ac:spMkLst>
        </pc:spChg>
        <pc:spChg chg="add mod">
          <ac:chgData name="Sandip Mondal" userId="f8b19755f9841be4" providerId="LiveId" clId="{C052E318-CF2F-4B0E-BEE0-EE672A8D7F55}" dt="2022-07-31T17:16:26.414" v="828" actId="1076"/>
          <ac:spMkLst>
            <pc:docMk/>
            <pc:sldMk cId="2578177483" sldId="493"/>
            <ac:spMk id="55" creationId="{AED207E8-98DA-64CA-A53D-3835FFE251B0}"/>
          </ac:spMkLst>
        </pc:spChg>
        <pc:spChg chg="add mod">
          <ac:chgData name="Sandip Mondal" userId="f8b19755f9841be4" providerId="LiveId" clId="{C052E318-CF2F-4B0E-BEE0-EE672A8D7F55}" dt="2022-07-31T17:16:30.143" v="829" actId="1076"/>
          <ac:spMkLst>
            <pc:docMk/>
            <pc:sldMk cId="2578177483" sldId="493"/>
            <ac:spMk id="56" creationId="{2DA1290D-5332-9018-D2AE-1D8745260F46}"/>
          </ac:spMkLst>
        </pc:spChg>
        <pc:spChg chg="add mod">
          <ac:chgData name="Sandip Mondal" userId="f8b19755f9841be4" providerId="LiveId" clId="{C052E318-CF2F-4B0E-BEE0-EE672A8D7F55}" dt="2022-07-31T17:10:49.350" v="813" actId="1076"/>
          <ac:spMkLst>
            <pc:docMk/>
            <pc:sldMk cId="2578177483" sldId="493"/>
            <ac:spMk id="57" creationId="{BAABFD4F-111E-14F5-E515-B70889FA5E59}"/>
          </ac:spMkLst>
        </pc:spChg>
        <pc:spChg chg="add mod">
          <ac:chgData name="Sandip Mondal" userId="f8b19755f9841be4" providerId="LiveId" clId="{C052E318-CF2F-4B0E-BEE0-EE672A8D7F55}" dt="2022-07-31T17:10:46.528" v="812" actId="1076"/>
          <ac:spMkLst>
            <pc:docMk/>
            <pc:sldMk cId="2578177483" sldId="493"/>
            <ac:spMk id="58" creationId="{D8A04D9D-4F42-CF1B-DBD3-1075DA718731}"/>
          </ac:spMkLst>
        </pc:spChg>
        <pc:spChg chg="add mod">
          <ac:chgData name="Sandip Mondal" userId="f8b19755f9841be4" providerId="LiveId" clId="{C052E318-CF2F-4B0E-BEE0-EE672A8D7F55}" dt="2022-07-31T17:16:22.554" v="827" actId="1076"/>
          <ac:spMkLst>
            <pc:docMk/>
            <pc:sldMk cId="2578177483" sldId="493"/>
            <ac:spMk id="59" creationId="{3B0B0EEF-A5A5-13DF-A193-9B74C7640714}"/>
          </ac:spMkLst>
        </pc:spChg>
        <pc:grpChg chg="add mod">
          <ac:chgData name="Sandip Mondal" userId="f8b19755f9841be4" providerId="LiveId" clId="{C052E318-CF2F-4B0E-BEE0-EE672A8D7F55}" dt="2022-07-31T17:11:42.347" v="825" actId="1037"/>
          <ac:grpSpMkLst>
            <pc:docMk/>
            <pc:sldMk cId="2578177483" sldId="493"/>
            <ac:grpSpMk id="2" creationId="{8FB448E5-EA03-A399-E771-F76AB15D197F}"/>
          </ac:grpSpMkLst>
        </pc:grpChg>
        <pc:grpChg chg="add del mod">
          <ac:chgData name="Sandip Mondal" userId="f8b19755f9841be4" providerId="LiveId" clId="{C052E318-CF2F-4B0E-BEE0-EE672A8D7F55}" dt="2022-07-31T17:00:41.624" v="684" actId="478"/>
          <ac:grpSpMkLst>
            <pc:docMk/>
            <pc:sldMk cId="2578177483" sldId="493"/>
            <ac:grpSpMk id="9" creationId="{CBA561F6-C481-5A5E-0CEE-236BAE8615C9}"/>
          </ac:grpSpMkLst>
        </pc:grpChg>
        <pc:grpChg chg="add mod">
          <ac:chgData name="Sandip Mondal" userId="f8b19755f9841be4" providerId="LiveId" clId="{C052E318-CF2F-4B0E-BEE0-EE672A8D7F55}" dt="2022-07-31T17:00:51.489" v="685" actId="164"/>
          <ac:grpSpMkLst>
            <pc:docMk/>
            <pc:sldMk cId="2578177483" sldId="493"/>
            <ac:grpSpMk id="27" creationId="{0176719F-3DEA-EA9A-74EA-8F4B7B8C8EF1}"/>
          </ac:grpSpMkLst>
        </pc:grpChg>
        <pc:grpChg chg="add mod">
          <ac:chgData name="Sandip Mondal" userId="f8b19755f9841be4" providerId="LiveId" clId="{C052E318-CF2F-4B0E-BEE0-EE672A8D7F55}" dt="2022-07-31T17:11:42.347" v="825" actId="1037"/>
          <ac:grpSpMkLst>
            <pc:docMk/>
            <pc:sldMk cId="2578177483" sldId="493"/>
            <ac:grpSpMk id="39" creationId="{D537530E-79AD-BDF9-00FB-327BC31C618F}"/>
          </ac:grpSpMkLst>
        </pc:grpChg>
        <pc:grpChg chg="mod">
          <ac:chgData name="Sandip Mondal" userId="f8b19755f9841be4" providerId="LiveId" clId="{C052E318-CF2F-4B0E-BEE0-EE672A8D7F55}" dt="2022-07-31T17:00:55.116" v="686"/>
          <ac:grpSpMkLst>
            <pc:docMk/>
            <pc:sldMk cId="2578177483" sldId="493"/>
            <ac:grpSpMk id="40" creationId="{8CD1A87B-131B-4391-9248-96A657FEAF46}"/>
          </ac:grpSpMkLst>
        </pc:grpChg>
        <pc:picChg chg="del">
          <ac:chgData name="Sandip Mondal" userId="f8b19755f9841be4" providerId="LiveId" clId="{C052E318-CF2F-4B0E-BEE0-EE672A8D7F55}" dt="2022-07-31T16:46:04.065" v="670" actId="478"/>
          <ac:picMkLst>
            <pc:docMk/>
            <pc:sldMk cId="2578177483" sldId="493"/>
            <ac:picMk id="9218" creationId="{7394E4DF-C32F-144C-0532-89A09C3126EA}"/>
          </ac:picMkLst>
        </pc:picChg>
        <pc:cxnChg chg="mod">
          <ac:chgData name="Sandip Mondal" userId="f8b19755f9841be4" providerId="LiveId" clId="{C052E318-CF2F-4B0E-BEE0-EE672A8D7F55}" dt="2022-07-31T17:00:34.022" v="683"/>
          <ac:cxnSpMkLst>
            <pc:docMk/>
            <pc:sldMk cId="2578177483" sldId="493"/>
            <ac:cxnSpMk id="10" creationId="{566A3A04-30E3-4256-8182-E17884F337F3}"/>
          </ac:cxnSpMkLst>
        </pc:cxnChg>
        <pc:cxnChg chg="mod">
          <ac:chgData name="Sandip Mondal" userId="f8b19755f9841be4" providerId="LiveId" clId="{C052E318-CF2F-4B0E-BEE0-EE672A8D7F55}" dt="2022-07-31T17:00:34.022" v="683"/>
          <ac:cxnSpMkLst>
            <pc:docMk/>
            <pc:sldMk cId="2578177483" sldId="493"/>
            <ac:cxnSpMk id="11" creationId="{0FE3606D-274F-CA7F-61BB-16C87D7FA61B}"/>
          </ac:cxnSpMkLst>
        </pc:cxnChg>
        <pc:cxnChg chg="mod">
          <ac:chgData name="Sandip Mondal" userId="f8b19755f9841be4" providerId="LiveId" clId="{C052E318-CF2F-4B0E-BEE0-EE672A8D7F55}" dt="2022-07-31T17:00:34.022" v="683"/>
          <ac:cxnSpMkLst>
            <pc:docMk/>
            <pc:sldMk cId="2578177483" sldId="493"/>
            <ac:cxnSpMk id="12" creationId="{E6D77490-67DC-89E7-2BC5-FEFD17B9A287}"/>
          </ac:cxnSpMkLst>
        </pc:cxnChg>
        <pc:cxnChg chg="mod">
          <ac:chgData name="Sandip Mondal" userId="f8b19755f9841be4" providerId="LiveId" clId="{C052E318-CF2F-4B0E-BEE0-EE672A8D7F55}" dt="2022-07-31T17:00:34.022" v="683"/>
          <ac:cxnSpMkLst>
            <pc:docMk/>
            <pc:sldMk cId="2578177483" sldId="493"/>
            <ac:cxnSpMk id="13" creationId="{9341D24A-F624-F0B8-8763-0879274C231F}"/>
          </ac:cxnSpMkLst>
        </pc:cxnChg>
        <pc:cxnChg chg="mod">
          <ac:chgData name="Sandip Mondal" userId="f8b19755f9841be4" providerId="LiveId" clId="{C052E318-CF2F-4B0E-BEE0-EE672A8D7F55}" dt="2022-07-31T17:00:34.022" v="683"/>
          <ac:cxnSpMkLst>
            <pc:docMk/>
            <pc:sldMk cId="2578177483" sldId="493"/>
            <ac:cxnSpMk id="14" creationId="{D20DBCE6-70E6-658C-0C40-F1DAE6CA8AE2}"/>
          </ac:cxnSpMkLst>
        </pc:cxnChg>
        <pc:cxnChg chg="mod">
          <ac:chgData name="Sandip Mondal" userId="f8b19755f9841be4" providerId="LiveId" clId="{C052E318-CF2F-4B0E-BEE0-EE672A8D7F55}" dt="2022-07-31T17:00:34.022" v="683"/>
          <ac:cxnSpMkLst>
            <pc:docMk/>
            <pc:sldMk cId="2578177483" sldId="493"/>
            <ac:cxnSpMk id="17" creationId="{41F599A4-1F99-23B0-12D1-82FB0BA997CC}"/>
          </ac:cxnSpMkLst>
        </pc:cxnChg>
        <pc:cxnChg chg="mod">
          <ac:chgData name="Sandip Mondal" userId="f8b19755f9841be4" providerId="LiveId" clId="{C052E318-CF2F-4B0E-BEE0-EE672A8D7F55}" dt="2022-07-31T17:00:34.022" v="683"/>
          <ac:cxnSpMkLst>
            <pc:docMk/>
            <pc:sldMk cId="2578177483" sldId="493"/>
            <ac:cxnSpMk id="18" creationId="{858A6797-D40F-B4D4-8D48-0510C09D83D7}"/>
          </ac:cxnSpMkLst>
        </pc:cxnChg>
        <pc:cxnChg chg="mod">
          <ac:chgData name="Sandip Mondal" userId="f8b19755f9841be4" providerId="LiveId" clId="{C052E318-CF2F-4B0E-BEE0-EE672A8D7F55}" dt="2022-07-31T17:00:34.022" v="683"/>
          <ac:cxnSpMkLst>
            <pc:docMk/>
            <pc:sldMk cId="2578177483" sldId="493"/>
            <ac:cxnSpMk id="19" creationId="{9AED21BD-E8C5-D30F-6F33-72AC28D876CB}"/>
          </ac:cxnSpMkLst>
        </pc:cxnChg>
        <pc:cxnChg chg="add mod">
          <ac:chgData name="Sandip Mondal" userId="f8b19755f9841be4" providerId="LiveId" clId="{C052E318-CF2F-4B0E-BEE0-EE672A8D7F55}" dt="2022-07-31T17:11:42.347" v="825" actId="1037"/>
          <ac:cxnSpMkLst>
            <pc:docMk/>
            <pc:sldMk cId="2578177483" sldId="493"/>
            <ac:cxnSpMk id="20" creationId="{99A5D277-1230-8C7D-2E48-3AB5336E341A}"/>
          </ac:cxnSpMkLst>
        </pc:cxnChg>
        <pc:cxnChg chg="add mod">
          <ac:chgData name="Sandip Mondal" userId="f8b19755f9841be4" providerId="LiveId" clId="{C052E318-CF2F-4B0E-BEE0-EE672A8D7F55}" dt="2022-07-31T17:11:42.347" v="825" actId="1037"/>
          <ac:cxnSpMkLst>
            <pc:docMk/>
            <pc:sldMk cId="2578177483" sldId="493"/>
            <ac:cxnSpMk id="21" creationId="{CC5CFA00-82FE-EED4-4561-F527F0ABF65B}"/>
          </ac:cxnSpMkLst>
        </pc:cxnChg>
        <pc:cxnChg chg="add mod">
          <ac:chgData name="Sandip Mondal" userId="f8b19755f9841be4" providerId="LiveId" clId="{C052E318-CF2F-4B0E-BEE0-EE672A8D7F55}" dt="2022-07-31T17:11:42.347" v="825" actId="1037"/>
          <ac:cxnSpMkLst>
            <pc:docMk/>
            <pc:sldMk cId="2578177483" sldId="493"/>
            <ac:cxnSpMk id="23" creationId="{9060CB2E-BB5A-4265-0EF7-7D2667AADBA1}"/>
          </ac:cxnSpMkLst>
        </pc:cxnChg>
        <pc:cxnChg chg="add mod">
          <ac:chgData name="Sandip Mondal" userId="f8b19755f9841be4" providerId="LiveId" clId="{C052E318-CF2F-4B0E-BEE0-EE672A8D7F55}" dt="2022-07-31T17:11:42.347" v="825" actId="1037"/>
          <ac:cxnSpMkLst>
            <pc:docMk/>
            <pc:sldMk cId="2578177483" sldId="493"/>
            <ac:cxnSpMk id="24" creationId="{1880CE62-E55B-A648-C5EF-2324960576CB}"/>
          </ac:cxnSpMkLst>
        </pc:cxnChg>
        <pc:cxnChg chg="mod">
          <ac:chgData name="Sandip Mondal" userId="f8b19755f9841be4" providerId="LiveId" clId="{C052E318-CF2F-4B0E-BEE0-EE672A8D7F55}" dt="2022-07-31T17:00:34.022" v="683"/>
          <ac:cxnSpMkLst>
            <pc:docMk/>
            <pc:sldMk cId="2578177483" sldId="493"/>
            <ac:cxnSpMk id="28" creationId="{6B804300-D39A-143D-8B3E-A3811BED1AE9}"/>
          </ac:cxnSpMkLst>
        </pc:cxnChg>
        <pc:cxnChg chg="mod">
          <ac:chgData name="Sandip Mondal" userId="f8b19755f9841be4" providerId="LiveId" clId="{C052E318-CF2F-4B0E-BEE0-EE672A8D7F55}" dt="2022-07-31T17:00:34.022" v="683"/>
          <ac:cxnSpMkLst>
            <pc:docMk/>
            <pc:sldMk cId="2578177483" sldId="493"/>
            <ac:cxnSpMk id="29" creationId="{C7A65150-50C8-E8B7-CB6F-507AEDBB4A90}"/>
          </ac:cxnSpMkLst>
        </pc:cxnChg>
        <pc:cxnChg chg="mod">
          <ac:chgData name="Sandip Mondal" userId="f8b19755f9841be4" providerId="LiveId" clId="{C052E318-CF2F-4B0E-BEE0-EE672A8D7F55}" dt="2022-07-31T17:00:34.022" v="683"/>
          <ac:cxnSpMkLst>
            <pc:docMk/>
            <pc:sldMk cId="2578177483" sldId="493"/>
            <ac:cxnSpMk id="30" creationId="{15D3AB1A-96BA-E95B-B907-783C62BDDEA2}"/>
          </ac:cxnSpMkLst>
        </pc:cxnChg>
        <pc:cxnChg chg="mod">
          <ac:chgData name="Sandip Mondal" userId="f8b19755f9841be4" providerId="LiveId" clId="{C052E318-CF2F-4B0E-BEE0-EE672A8D7F55}" dt="2022-07-31T17:00:34.022" v="683"/>
          <ac:cxnSpMkLst>
            <pc:docMk/>
            <pc:sldMk cId="2578177483" sldId="493"/>
            <ac:cxnSpMk id="31" creationId="{483999DA-A410-1D5D-99DF-D58BE28C4C19}"/>
          </ac:cxnSpMkLst>
        </pc:cxnChg>
        <pc:cxnChg chg="mod">
          <ac:chgData name="Sandip Mondal" userId="f8b19755f9841be4" providerId="LiveId" clId="{C052E318-CF2F-4B0E-BEE0-EE672A8D7F55}" dt="2022-07-31T17:00:34.022" v="683"/>
          <ac:cxnSpMkLst>
            <pc:docMk/>
            <pc:sldMk cId="2578177483" sldId="493"/>
            <ac:cxnSpMk id="32" creationId="{B02779B4-759F-20B1-1452-233C3689A40A}"/>
          </ac:cxnSpMkLst>
        </pc:cxnChg>
        <pc:cxnChg chg="mod">
          <ac:chgData name="Sandip Mondal" userId="f8b19755f9841be4" providerId="LiveId" clId="{C052E318-CF2F-4B0E-BEE0-EE672A8D7F55}" dt="2022-07-31T17:00:34.022" v="683"/>
          <ac:cxnSpMkLst>
            <pc:docMk/>
            <pc:sldMk cId="2578177483" sldId="493"/>
            <ac:cxnSpMk id="33" creationId="{F99800F5-7942-A2EF-F20A-5B3A02D149EB}"/>
          </ac:cxnSpMkLst>
        </pc:cxnChg>
        <pc:cxnChg chg="mod">
          <ac:chgData name="Sandip Mondal" userId="f8b19755f9841be4" providerId="LiveId" clId="{C052E318-CF2F-4B0E-BEE0-EE672A8D7F55}" dt="2022-07-31T17:00:34.022" v="683"/>
          <ac:cxnSpMkLst>
            <pc:docMk/>
            <pc:sldMk cId="2578177483" sldId="493"/>
            <ac:cxnSpMk id="34" creationId="{59E985C1-9DBA-28BA-7D14-31E1E291969B}"/>
          </ac:cxnSpMkLst>
        </pc:cxnChg>
        <pc:cxnChg chg="mod">
          <ac:chgData name="Sandip Mondal" userId="f8b19755f9841be4" providerId="LiveId" clId="{C052E318-CF2F-4B0E-BEE0-EE672A8D7F55}" dt="2022-07-31T17:00:34.022" v="683"/>
          <ac:cxnSpMkLst>
            <pc:docMk/>
            <pc:sldMk cId="2578177483" sldId="493"/>
            <ac:cxnSpMk id="35" creationId="{1C99212A-7B80-DACD-32F7-41FC7FFE5434}"/>
          </ac:cxnSpMkLst>
        </pc:cxnChg>
        <pc:cxnChg chg="add mod">
          <ac:chgData name="Sandip Mondal" userId="f8b19755f9841be4" providerId="LiveId" clId="{C052E318-CF2F-4B0E-BEE0-EE672A8D7F55}" dt="2022-07-31T17:00:51.489" v="685" actId="164"/>
          <ac:cxnSpMkLst>
            <pc:docMk/>
            <pc:sldMk cId="2578177483" sldId="493"/>
            <ac:cxnSpMk id="37" creationId="{0C1AA907-A20F-9B1C-EE6C-788D991E94E2}"/>
          </ac:cxnSpMkLst>
        </pc:cxnChg>
        <pc:cxnChg chg="add mod">
          <ac:chgData name="Sandip Mondal" userId="f8b19755f9841be4" providerId="LiveId" clId="{C052E318-CF2F-4B0E-BEE0-EE672A8D7F55}" dt="2022-07-31T17:00:51.489" v="685" actId="164"/>
          <ac:cxnSpMkLst>
            <pc:docMk/>
            <pc:sldMk cId="2578177483" sldId="493"/>
            <ac:cxnSpMk id="38" creationId="{70CA25DF-9799-A22F-0D39-18DAC9B2DEE5}"/>
          </ac:cxnSpMkLst>
        </pc:cxnChg>
        <pc:cxnChg chg="mod">
          <ac:chgData name="Sandip Mondal" userId="f8b19755f9841be4" providerId="LiveId" clId="{C052E318-CF2F-4B0E-BEE0-EE672A8D7F55}" dt="2022-07-31T17:00:55.116" v="686"/>
          <ac:cxnSpMkLst>
            <pc:docMk/>
            <pc:sldMk cId="2578177483" sldId="493"/>
            <ac:cxnSpMk id="41" creationId="{4EB4B53F-B55D-A2C8-572E-9D055F0F93A8}"/>
          </ac:cxnSpMkLst>
        </pc:cxnChg>
        <pc:cxnChg chg="mod">
          <ac:chgData name="Sandip Mondal" userId="f8b19755f9841be4" providerId="LiveId" clId="{C052E318-CF2F-4B0E-BEE0-EE672A8D7F55}" dt="2022-07-31T17:00:55.116" v="686"/>
          <ac:cxnSpMkLst>
            <pc:docMk/>
            <pc:sldMk cId="2578177483" sldId="493"/>
            <ac:cxnSpMk id="42" creationId="{5C1E92E0-A394-A912-7617-0EE94CB97C9D}"/>
          </ac:cxnSpMkLst>
        </pc:cxnChg>
        <pc:cxnChg chg="mod">
          <ac:chgData name="Sandip Mondal" userId="f8b19755f9841be4" providerId="LiveId" clId="{C052E318-CF2F-4B0E-BEE0-EE672A8D7F55}" dt="2022-07-31T17:00:55.116" v="686"/>
          <ac:cxnSpMkLst>
            <pc:docMk/>
            <pc:sldMk cId="2578177483" sldId="493"/>
            <ac:cxnSpMk id="43" creationId="{B24448C9-9150-5DC3-66E2-6346B1E6FE03}"/>
          </ac:cxnSpMkLst>
        </pc:cxnChg>
        <pc:cxnChg chg="mod">
          <ac:chgData name="Sandip Mondal" userId="f8b19755f9841be4" providerId="LiveId" clId="{C052E318-CF2F-4B0E-BEE0-EE672A8D7F55}" dt="2022-07-31T17:00:55.116" v="686"/>
          <ac:cxnSpMkLst>
            <pc:docMk/>
            <pc:sldMk cId="2578177483" sldId="493"/>
            <ac:cxnSpMk id="44" creationId="{DFCEAC83-953C-F61F-507C-EF4E2A4AC9A8}"/>
          </ac:cxnSpMkLst>
        </pc:cxnChg>
        <pc:cxnChg chg="mod">
          <ac:chgData name="Sandip Mondal" userId="f8b19755f9841be4" providerId="LiveId" clId="{C052E318-CF2F-4B0E-BEE0-EE672A8D7F55}" dt="2022-07-31T17:00:55.116" v="686"/>
          <ac:cxnSpMkLst>
            <pc:docMk/>
            <pc:sldMk cId="2578177483" sldId="493"/>
            <ac:cxnSpMk id="45" creationId="{603E2430-81AA-C38A-504D-2E1A2483071D}"/>
          </ac:cxnSpMkLst>
        </pc:cxnChg>
        <pc:cxnChg chg="mod">
          <ac:chgData name="Sandip Mondal" userId="f8b19755f9841be4" providerId="LiveId" clId="{C052E318-CF2F-4B0E-BEE0-EE672A8D7F55}" dt="2022-07-31T17:00:55.116" v="686"/>
          <ac:cxnSpMkLst>
            <pc:docMk/>
            <pc:sldMk cId="2578177483" sldId="493"/>
            <ac:cxnSpMk id="46" creationId="{E964380D-C525-0EC6-6263-6E82DB6759F7}"/>
          </ac:cxnSpMkLst>
        </pc:cxnChg>
        <pc:cxnChg chg="mod">
          <ac:chgData name="Sandip Mondal" userId="f8b19755f9841be4" providerId="LiveId" clId="{C052E318-CF2F-4B0E-BEE0-EE672A8D7F55}" dt="2022-07-31T17:00:55.116" v="686"/>
          <ac:cxnSpMkLst>
            <pc:docMk/>
            <pc:sldMk cId="2578177483" sldId="493"/>
            <ac:cxnSpMk id="47" creationId="{0093E2BB-EC3A-CC8C-1B2C-DD8796B8E0CE}"/>
          </ac:cxnSpMkLst>
        </pc:cxnChg>
        <pc:cxnChg chg="mod">
          <ac:chgData name="Sandip Mondal" userId="f8b19755f9841be4" providerId="LiveId" clId="{C052E318-CF2F-4B0E-BEE0-EE672A8D7F55}" dt="2022-07-31T17:00:55.116" v="686"/>
          <ac:cxnSpMkLst>
            <pc:docMk/>
            <pc:sldMk cId="2578177483" sldId="493"/>
            <ac:cxnSpMk id="50" creationId="{31DA54CE-ED21-9703-D9F1-D9AAC979A8BA}"/>
          </ac:cxnSpMkLst>
        </pc:cxnChg>
        <pc:cxnChg chg="mod">
          <ac:chgData name="Sandip Mondal" userId="f8b19755f9841be4" providerId="LiveId" clId="{C052E318-CF2F-4B0E-BEE0-EE672A8D7F55}" dt="2022-07-31T17:00:55.116" v="686"/>
          <ac:cxnSpMkLst>
            <pc:docMk/>
            <pc:sldMk cId="2578177483" sldId="493"/>
            <ac:cxnSpMk id="51" creationId="{EF05556C-4C74-329A-3B0F-EE6D8429F4A9}"/>
          </ac:cxnSpMkLst>
        </pc:cxnChg>
        <pc:cxnChg chg="mod">
          <ac:chgData name="Sandip Mondal" userId="f8b19755f9841be4" providerId="LiveId" clId="{C052E318-CF2F-4B0E-BEE0-EE672A8D7F55}" dt="2022-07-31T17:00:55.116" v="686"/>
          <ac:cxnSpMkLst>
            <pc:docMk/>
            <pc:sldMk cId="2578177483" sldId="493"/>
            <ac:cxnSpMk id="52" creationId="{7EAEB224-CAAE-78D7-8BD8-E8E3269517F8}"/>
          </ac:cxnSpMkLst>
        </pc:cxnChg>
      </pc:sldChg>
      <pc:sldChg chg="addSp delSp modSp add mod delAnim">
        <pc:chgData name="Sandip Mondal" userId="f8b19755f9841be4" providerId="LiveId" clId="{C052E318-CF2F-4B0E-BEE0-EE672A8D7F55}" dt="2022-07-31T17:08:09.216" v="776" actId="20577"/>
        <pc:sldMkLst>
          <pc:docMk/>
          <pc:sldMk cId="2364109377" sldId="494"/>
        </pc:sldMkLst>
        <pc:spChg chg="add mod">
          <ac:chgData name="Sandip Mondal" userId="f8b19755f9841be4" providerId="LiveId" clId="{C052E318-CF2F-4B0E-BEE0-EE672A8D7F55}" dt="2022-07-31T17:08:09.216" v="776" actId="20577"/>
          <ac:spMkLst>
            <pc:docMk/>
            <pc:sldMk cId="2364109377" sldId="494"/>
            <ac:spMk id="6" creationId="{EAF82E01-F86B-5E7F-5F84-7D5B8EE661C1}"/>
          </ac:spMkLst>
        </pc:spChg>
        <pc:spChg chg="del">
          <ac:chgData name="Sandip Mondal" userId="f8b19755f9841be4" providerId="LiveId" clId="{C052E318-CF2F-4B0E-BEE0-EE672A8D7F55}" dt="2022-07-31T17:05:20.565" v="729" actId="478"/>
          <ac:spMkLst>
            <pc:docMk/>
            <pc:sldMk cId="2364109377" sldId="494"/>
            <ac:spMk id="47" creationId="{C934A2DA-A501-FE89-27A3-248D0B61B650}"/>
          </ac:spMkLst>
        </pc:spChg>
        <pc:spChg chg="mod">
          <ac:chgData name="Sandip Mondal" userId="f8b19755f9841be4" providerId="LiveId" clId="{C052E318-CF2F-4B0E-BEE0-EE672A8D7F55}" dt="2022-07-31T17:04:36.657" v="718" actId="20577"/>
          <ac:spMkLst>
            <pc:docMk/>
            <pc:sldMk cId="2364109377" sldId="494"/>
            <ac:spMk id="48" creationId="{00000000-0000-0000-0000-000000000000}"/>
          </ac:spMkLst>
        </pc:spChg>
        <pc:spChg chg="del">
          <ac:chgData name="Sandip Mondal" userId="f8b19755f9841be4" providerId="LiveId" clId="{C052E318-CF2F-4B0E-BEE0-EE672A8D7F55}" dt="2022-07-31T17:05:22.935" v="730" actId="478"/>
          <ac:spMkLst>
            <pc:docMk/>
            <pc:sldMk cId="2364109377" sldId="494"/>
            <ac:spMk id="49" creationId="{E0E3A575-508B-65D2-9762-18CB05091FA1}"/>
          </ac:spMkLst>
        </pc:spChg>
        <pc:spChg chg="del">
          <ac:chgData name="Sandip Mondal" userId="f8b19755f9841be4" providerId="LiveId" clId="{C052E318-CF2F-4B0E-BEE0-EE672A8D7F55}" dt="2022-07-31T17:03:59.247" v="707" actId="478"/>
          <ac:spMkLst>
            <pc:docMk/>
            <pc:sldMk cId="2364109377" sldId="494"/>
            <ac:spMk id="50" creationId="{F01715A1-A469-931F-7E73-A563668B3660}"/>
          </ac:spMkLst>
        </pc:spChg>
        <pc:spChg chg="del">
          <ac:chgData name="Sandip Mondal" userId="f8b19755f9841be4" providerId="LiveId" clId="{C052E318-CF2F-4B0E-BEE0-EE672A8D7F55}" dt="2022-07-31T17:04:09.827" v="710" actId="478"/>
          <ac:spMkLst>
            <pc:docMk/>
            <pc:sldMk cId="2364109377" sldId="494"/>
            <ac:spMk id="56" creationId="{2070B07E-0F30-02AC-2878-98D59F4A8526}"/>
          </ac:spMkLst>
        </pc:spChg>
        <pc:spChg chg="del">
          <ac:chgData name="Sandip Mondal" userId="f8b19755f9841be4" providerId="LiveId" clId="{C052E318-CF2F-4B0E-BEE0-EE672A8D7F55}" dt="2022-07-31T17:05:20.565" v="729" actId="478"/>
          <ac:spMkLst>
            <pc:docMk/>
            <pc:sldMk cId="2364109377" sldId="494"/>
            <ac:spMk id="63" creationId="{2056E6A6-D913-B543-C0F9-7C0A906E0BEB}"/>
          </ac:spMkLst>
        </pc:spChg>
        <pc:spChg chg="del">
          <ac:chgData name="Sandip Mondal" userId="f8b19755f9841be4" providerId="LiveId" clId="{C052E318-CF2F-4B0E-BEE0-EE672A8D7F55}" dt="2022-07-31T17:05:20.565" v="729" actId="478"/>
          <ac:spMkLst>
            <pc:docMk/>
            <pc:sldMk cId="2364109377" sldId="494"/>
            <ac:spMk id="64" creationId="{DD74F6BC-01BE-898F-42A1-3144FCD0A48B}"/>
          </ac:spMkLst>
        </pc:spChg>
        <pc:spChg chg="del">
          <ac:chgData name="Sandip Mondal" userId="f8b19755f9841be4" providerId="LiveId" clId="{C052E318-CF2F-4B0E-BEE0-EE672A8D7F55}" dt="2022-07-31T17:05:20.565" v="729" actId="478"/>
          <ac:spMkLst>
            <pc:docMk/>
            <pc:sldMk cId="2364109377" sldId="494"/>
            <ac:spMk id="65" creationId="{B90C684A-09C3-000B-F01F-9B5EDFE8755B}"/>
          </ac:spMkLst>
        </pc:spChg>
        <pc:spChg chg="del">
          <ac:chgData name="Sandip Mondal" userId="f8b19755f9841be4" providerId="LiveId" clId="{C052E318-CF2F-4B0E-BEE0-EE672A8D7F55}" dt="2022-07-31T17:05:26.318" v="731" actId="478"/>
          <ac:spMkLst>
            <pc:docMk/>
            <pc:sldMk cId="2364109377" sldId="494"/>
            <ac:spMk id="67" creationId="{0E737807-9AB5-DA08-1879-AA2EE7529586}"/>
          </ac:spMkLst>
        </pc:spChg>
        <pc:spChg chg="del">
          <ac:chgData name="Sandip Mondal" userId="f8b19755f9841be4" providerId="LiveId" clId="{C052E318-CF2F-4B0E-BEE0-EE672A8D7F55}" dt="2022-07-31T17:05:20.565" v="729" actId="478"/>
          <ac:spMkLst>
            <pc:docMk/>
            <pc:sldMk cId="2364109377" sldId="494"/>
            <ac:spMk id="68" creationId="{10E7DFE9-06A2-B786-3E6F-40A3AC24ED07}"/>
          </ac:spMkLst>
        </pc:spChg>
        <pc:spChg chg="add mod">
          <ac:chgData name="Sandip Mondal" userId="f8b19755f9841be4" providerId="LiveId" clId="{C052E318-CF2F-4B0E-BEE0-EE672A8D7F55}" dt="2022-07-31T17:04:12.804" v="711" actId="1076"/>
          <ac:spMkLst>
            <pc:docMk/>
            <pc:sldMk cId="2364109377" sldId="494"/>
            <ac:spMk id="76" creationId="{79F8CCDB-3E8E-F87E-AB97-3CF3197400F5}"/>
          </ac:spMkLst>
        </pc:spChg>
        <pc:spChg chg="add mod">
          <ac:chgData name="Sandip Mondal" userId="f8b19755f9841be4" providerId="LiveId" clId="{C052E318-CF2F-4B0E-BEE0-EE672A8D7F55}" dt="2022-07-31T17:04:20.243" v="715" actId="20577"/>
          <ac:spMkLst>
            <pc:docMk/>
            <pc:sldMk cId="2364109377" sldId="494"/>
            <ac:spMk id="77" creationId="{E19CABE9-63B0-F101-8F9F-35CC593F068D}"/>
          </ac:spMkLst>
        </pc:spChg>
        <pc:spChg chg="add mod">
          <ac:chgData name="Sandip Mondal" userId="f8b19755f9841be4" providerId="LiveId" clId="{C052E318-CF2F-4B0E-BEE0-EE672A8D7F55}" dt="2022-07-31T17:05:01.066" v="724" actId="1076"/>
          <ac:spMkLst>
            <pc:docMk/>
            <pc:sldMk cId="2364109377" sldId="494"/>
            <ac:spMk id="78" creationId="{1B3A1854-98FE-5B6C-DAE9-33DB060B7680}"/>
          </ac:spMkLst>
        </pc:spChg>
        <pc:spChg chg="add mod">
          <ac:chgData name="Sandip Mondal" userId="f8b19755f9841be4" providerId="LiveId" clId="{C052E318-CF2F-4B0E-BEE0-EE672A8D7F55}" dt="2022-07-31T17:05:09.401" v="728" actId="20577"/>
          <ac:spMkLst>
            <pc:docMk/>
            <pc:sldMk cId="2364109377" sldId="494"/>
            <ac:spMk id="79" creationId="{45AA77DF-556C-C110-8CC2-EBA02ADCBB23}"/>
          </ac:spMkLst>
        </pc:spChg>
        <pc:spChg chg="add del mod">
          <ac:chgData name="Sandip Mondal" userId="f8b19755f9841be4" providerId="LiveId" clId="{C052E318-CF2F-4B0E-BEE0-EE672A8D7F55}" dt="2022-07-31T17:05:56.005" v="735" actId="22"/>
          <ac:spMkLst>
            <pc:docMk/>
            <pc:sldMk cId="2364109377" sldId="494"/>
            <ac:spMk id="80" creationId="{F19A3AFE-6437-797B-27F0-1A020D56BF88}"/>
          </ac:spMkLst>
        </pc:spChg>
        <pc:spChg chg="add del">
          <ac:chgData name="Sandip Mondal" userId="f8b19755f9841be4" providerId="LiveId" clId="{C052E318-CF2F-4B0E-BEE0-EE672A8D7F55}" dt="2022-07-31T17:05:58.985" v="737" actId="22"/>
          <ac:spMkLst>
            <pc:docMk/>
            <pc:sldMk cId="2364109377" sldId="494"/>
            <ac:spMk id="81" creationId="{C4DCD4D7-EF45-F456-DD40-B44BD7FA4F2B}"/>
          </ac:spMkLst>
        </pc:spChg>
        <pc:spChg chg="add mod">
          <ac:chgData name="Sandip Mondal" userId="f8b19755f9841be4" providerId="LiveId" clId="{C052E318-CF2F-4B0E-BEE0-EE672A8D7F55}" dt="2022-07-31T17:06:38.777" v="752" actId="1076"/>
          <ac:spMkLst>
            <pc:docMk/>
            <pc:sldMk cId="2364109377" sldId="494"/>
            <ac:spMk id="82" creationId="{39A1945F-B8A4-8B0B-A59C-8843F9BD5835}"/>
          </ac:spMkLst>
        </pc:spChg>
        <pc:grpChg chg="del">
          <ac:chgData name="Sandip Mondal" userId="f8b19755f9841be4" providerId="LiveId" clId="{C052E318-CF2F-4B0E-BEE0-EE672A8D7F55}" dt="2022-07-31T17:03:59.247" v="707" actId="478"/>
          <ac:grpSpMkLst>
            <pc:docMk/>
            <pc:sldMk cId="2364109377" sldId="494"/>
            <ac:grpSpMk id="32" creationId="{CF1E62A4-03FC-FCD3-078F-1F5FC03A12C0}"/>
          </ac:grpSpMkLst>
        </pc:grpChg>
        <pc:grpChg chg="add mod">
          <ac:chgData name="Sandip Mondal" userId="f8b19755f9841be4" providerId="LiveId" clId="{C052E318-CF2F-4B0E-BEE0-EE672A8D7F55}" dt="2022-07-31T17:04:00.359" v="708"/>
          <ac:grpSpMkLst>
            <pc:docMk/>
            <pc:sldMk cId="2364109377" sldId="494"/>
            <ac:grpSpMk id="52" creationId="{6003ED78-806A-3702-45AD-E6CE73110061}"/>
          </ac:grpSpMkLst>
        </pc:grpChg>
        <pc:grpChg chg="mod">
          <ac:chgData name="Sandip Mondal" userId="f8b19755f9841be4" providerId="LiveId" clId="{C052E318-CF2F-4B0E-BEE0-EE672A8D7F55}" dt="2022-07-31T17:04:00.359" v="708"/>
          <ac:grpSpMkLst>
            <pc:docMk/>
            <pc:sldMk cId="2364109377" sldId="494"/>
            <ac:grpSpMk id="54" creationId="{8F3065B0-DF3C-50BF-2D03-C5A4B2AAB95A}"/>
          </ac:grpSpMkLst>
        </pc:grpChg>
        <pc:cxnChg chg="mod">
          <ac:chgData name="Sandip Mondal" userId="f8b19755f9841be4" providerId="LiveId" clId="{C052E318-CF2F-4B0E-BEE0-EE672A8D7F55}" dt="2022-07-31T17:04:00.359" v="708"/>
          <ac:cxnSpMkLst>
            <pc:docMk/>
            <pc:sldMk cId="2364109377" sldId="494"/>
            <ac:cxnSpMk id="57" creationId="{EB83CE8E-8219-B20F-B15F-75EA5AE11808}"/>
          </ac:cxnSpMkLst>
        </pc:cxnChg>
        <pc:cxnChg chg="mod">
          <ac:chgData name="Sandip Mondal" userId="f8b19755f9841be4" providerId="LiveId" clId="{C052E318-CF2F-4B0E-BEE0-EE672A8D7F55}" dt="2022-07-31T17:04:00.359" v="708"/>
          <ac:cxnSpMkLst>
            <pc:docMk/>
            <pc:sldMk cId="2364109377" sldId="494"/>
            <ac:cxnSpMk id="58" creationId="{E411A0FE-102E-290E-FB3F-D4A746B1CC64}"/>
          </ac:cxnSpMkLst>
        </pc:cxnChg>
        <pc:cxnChg chg="mod">
          <ac:chgData name="Sandip Mondal" userId="f8b19755f9841be4" providerId="LiveId" clId="{C052E318-CF2F-4B0E-BEE0-EE672A8D7F55}" dt="2022-07-31T17:04:00.359" v="708"/>
          <ac:cxnSpMkLst>
            <pc:docMk/>
            <pc:sldMk cId="2364109377" sldId="494"/>
            <ac:cxnSpMk id="59" creationId="{419704ED-A91C-0969-7AEC-65B83D819471}"/>
          </ac:cxnSpMkLst>
        </pc:cxnChg>
        <pc:cxnChg chg="del">
          <ac:chgData name="Sandip Mondal" userId="f8b19755f9841be4" providerId="LiveId" clId="{C052E318-CF2F-4B0E-BEE0-EE672A8D7F55}" dt="2022-07-31T17:05:20.565" v="729" actId="478"/>
          <ac:cxnSpMkLst>
            <pc:docMk/>
            <pc:sldMk cId="2364109377" sldId="494"/>
            <ac:cxnSpMk id="60" creationId="{57D8ACB2-6A13-17F5-92DD-1F67F19CB999}"/>
          </ac:cxnSpMkLst>
        </pc:cxnChg>
        <pc:cxnChg chg="del">
          <ac:chgData name="Sandip Mondal" userId="f8b19755f9841be4" providerId="LiveId" clId="{C052E318-CF2F-4B0E-BEE0-EE672A8D7F55}" dt="2022-07-31T17:05:20.565" v="729" actId="478"/>
          <ac:cxnSpMkLst>
            <pc:docMk/>
            <pc:sldMk cId="2364109377" sldId="494"/>
            <ac:cxnSpMk id="61" creationId="{02139D80-E5EE-D00E-7595-DC743EC86E2E}"/>
          </ac:cxnSpMkLst>
        </pc:cxnChg>
        <pc:cxnChg chg="del">
          <ac:chgData name="Sandip Mondal" userId="f8b19755f9841be4" providerId="LiveId" clId="{C052E318-CF2F-4B0E-BEE0-EE672A8D7F55}" dt="2022-07-31T17:05:20.565" v="729" actId="478"/>
          <ac:cxnSpMkLst>
            <pc:docMk/>
            <pc:sldMk cId="2364109377" sldId="494"/>
            <ac:cxnSpMk id="62" creationId="{D2B24D2F-1426-6546-6DFE-06246498D645}"/>
          </ac:cxnSpMkLst>
        </pc:cxnChg>
        <pc:cxnChg chg="del">
          <ac:chgData name="Sandip Mondal" userId="f8b19755f9841be4" providerId="LiveId" clId="{C052E318-CF2F-4B0E-BEE0-EE672A8D7F55}" dt="2022-07-31T17:05:20.565" v="729" actId="478"/>
          <ac:cxnSpMkLst>
            <pc:docMk/>
            <pc:sldMk cId="2364109377" sldId="494"/>
            <ac:cxnSpMk id="66" creationId="{D2CF803E-6198-2EE0-F841-261C9319772A}"/>
          </ac:cxnSpMkLst>
        </pc:cxnChg>
        <pc:cxnChg chg="mod">
          <ac:chgData name="Sandip Mondal" userId="f8b19755f9841be4" providerId="LiveId" clId="{C052E318-CF2F-4B0E-BEE0-EE672A8D7F55}" dt="2022-07-31T17:04:00.359" v="708"/>
          <ac:cxnSpMkLst>
            <pc:docMk/>
            <pc:sldMk cId="2364109377" sldId="494"/>
            <ac:cxnSpMk id="69" creationId="{368F2743-7E64-DA36-D841-89FE98E0C7A3}"/>
          </ac:cxnSpMkLst>
        </pc:cxnChg>
        <pc:cxnChg chg="mod">
          <ac:chgData name="Sandip Mondal" userId="f8b19755f9841be4" providerId="LiveId" clId="{C052E318-CF2F-4B0E-BEE0-EE672A8D7F55}" dt="2022-07-31T17:04:00.359" v="708"/>
          <ac:cxnSpMkLst>
            <pc:docMk/>
            <pc:sldMk cId="2364109377" sldId="494"/>
            <ac:cxnSpMk id="70" creationId="{F539F068-A27F-35BF-CD64-363AF6AFC23D}"/>
          </ac:cxnSpMkLst>
        </pc:cxnChg>
        <pc:cxnChg chg="mod">
          <ac:chgData name="Sandip Mondal" userId="f8b19755f9841be4" providerId="LiveId" clId="{C052E318-CF2F-4B0E-BEE0-EE672A8D7F55}" dt="2022-07-31T17:04:00.359" v="708"/>
          <ac:cxnSpMkLst>
            <pc:docMk/>
            <pc:sldMk cId="2364109377" sldId="494"/>
            <ac:cxnSpMk id="71" creationId="{DBD44826-EDFB-0E32-B8B5-691621DD4BB6}"/>
          </ac:cxnSpMkLst>
        </pc:cxnChg>
        <pc:cxnChg chg="mod">
          <ac:chgData name="Sandip Mondal" userId="f8b19755f9841be4" providerId="LiveId" clId="{C052E318-CF2F-4B0E-BEE0-EE672A8D7F55}" dt="2022-07-31T17:04:00.359" v="708"/>
          <ac:cxnSpMkLst>
            <pc:docMk/>
            <pc:sldMk cId="2364109377" sldId="494"/>
            <ac:cxnSpMk id="72" creationId="{E1A0CBC2-8241-89CD-7ADF-42A3E4B0DEC6}"/>
          </ac:cxnSpMkLst>
        </pc:cxnChg>
        <pc:cxnChg chg="mod">
          <ac:chgData name="Sandip Mondal" userId="f8b19755f9841be4" providerId="LiveId" clId="{C052E318-CF2F-4B0E-BEE0-EE672A8D7F55}" dt="2022-07-31T17:04:00.359" v="708"/>
          <ac:cxnSpMkLst>
            <pc:docMk/>
            <pc:sldMk cId="2364109377" sldId="494"/>
            <ac:cxnSpMk id="73" creationId="{3422F1E3-B66C-4A1C-6E28-9B4DE02CAA48}"/>
          </ac:cxnSpMkLst>
        </pc:cxnChg>
        <pc:cxnChg chg="mod">
          <ac:chgData name="Sandip Mondal" userId="f8b19755f9841be4" providerId="LiveId" clId="{C052E318-CF2F-4B0E-BEE0-EE672A8D7F55}" dt="2022-07-31T17:04:00.359" v="708"/>
          <ac:cxnSpMkLst>
            <pc:docMk/>
            <pc:sldMk cId="2364109377" sldId="494"/>
            <ac:cxnSpMk id="74" creationId="{DCF137C5-F939-76AB-285F-B2A675CB7D10}"/>
          </ac:cxnSpMkLst>
        </pc:cxnChg>
        <pc:cxnChg chg="mod">
          <ac:chgData name="Sandip Mondal" userId="f8b19755f9841be4" providerId="LiveId" clId="{C052E318-CF2F-4B0E-BEE0-EE672A8D7F55}" dt="2022-07-31T17:04:00.359" v="708"/>
          <ac:cxnSpMkLst>
            <pc:docMk/>
            <pc:sldMk cId="2364109377" sldId="494"/>
            <ac:cxnSpMk id="75" creationId="{080ACEC2-D508-6C80-3CEE-77CA662622D2}"/>
          </ac:cxnSpMkLst>
        </pc:cxnChg>
      </pc:sldChg>
    </pc:docChg>
  </pc:docChgLst>
  <pc:docChgLst>
    <pc:chgData name="atul sachan" userId="37bcddfddd5dda7c" providerId="LiveId" clId="{8E1AC1D9-A00C-48AA-BEE1-C5050F1BB07D}"/>
    <pc:docChg chg="undo custSel addSld delSld modSld">
      <pc:chgData name="atul sachan" userId="37bcddfddd5dda7c" providerId="LiveId" clId="{8E1AC1D9-A00C-48AA-BEE1-C5050F1BB07D}" dt="2023-08-11T08:31:23.348" v="134"/>
      <pc:docMkLst>
        <pc:docMk/>
      </pc:docMkLst>
      <pc:sldChg chg="add">
        <pc:chgData name="atul sachan" userId="37bcddfddd5dda7c" providerId="LiveId" clId="{8E1AC1D9-A00C-48AA-BEE1-C5050F1BB07D}" dt="2023-08-08T18:32:03.222" v="0"/>
        <pc:sldMkLst>
          <pc:docMk/>
          <pc:sldMk cId="2463300241" sldId="326"/>
        </pc:sldMkLst>
      </pc:sldChg>
      <pc:sldChg chg="add">
        <pc:chgData name="atul sachan" userId="37bcddfddd5dda7c" providerId="LiveId" clId="{8E1AC1D9-A00C-48AA-BEE1-C5050F1BB07D}" dt="2023-08-08T18:33:06.889" v="4"/>
        <pc:sldMkLst>
          <pc:docMk/>
          <pc:sldMk cId="3182357352" sldId="474"/>
        </pc:sldMkLst>
      </pc:sldChg>
      <pc:sldChg chg="addSp delSp add">
        <pc:chgData name="atul sachan" userId="37bcddfddd5dda7c" providerId="LiveId" clId="{8E1AC1D9-A00C-48AA-BEE1-C5050F1BB07D}" dt="2023-08-08T19:56:15.912" v="61"/>
        <pc:sldMkLst>
          <pc:docMk/>
          <pc:sldMk cId="299582478" sldId="475"/>
        </pc:sldMkLst>
        <pc:picChg chg="add del">
          <ac:chgData name="atul sachan" userId="37bcddfddd5dda7c" providerId="LiveId" clId="{8E1AC1D9-A00C-48AA-BEE1-C5050F1BB07D}" dt="2023-08-08T19:56:15.912" v="61"/>
          <ac:picMkLst>
            <pc:docMk/>
            <pc:sldMk cId="299582478" sldId="475"/>
            <ac:picMk id="1026" creationId="{AF24D7BE-A2A4-E4EF-28F8-CBEEE13504D5}"/>
          </ac:picMkLst>
        </pc:picChg>
      </pc:sldChg>
      <pc:sldChg chg="add">
        <pc:chgData name="atul sachan" userId="37bcddfddd5dda7c" providerId="LiveId" clId="{8E1AC1D9-A00C-48AA-BEE1-C5050F1BB07D}" dt="2023-08-08T18:35:36.781" v="12"/>
        <pc:sldMkLst>
          <pc:docMk/>
          <pc:sldMk cId="2820871578" sldId="477"/>
        </pc:sldMkLst>
      </pc:sldChg>
      <pc:sldChg chg="add">
        <pc:chgData name="atul sachan" userId="37bcddfddd5dda7c" providerId="LiveId" clId="{8E1AC1D9-A00C-48AA-BEE1-C5050F1BB07D}" dt="2023-08-08T18:35:36.781" v="12"/>
        <pc:sldMkLst>
          <pc:docMk/>
          <pc:sldMk cId="3593768116" sldId="478"/>
        </pc:sldMkLst>
      </pc:sldChg>
      <pc:sldChg chg="add">
        <pc:chgData name="atul sachan" userId="37bcddfddd5dda7c" providerId="LiveId" clId="{8E1AC1D9-A00C-48AA-BEE1-C5050F1BB07D}" dt="2023-08-08T18:35:36.781" v="12"/>
        <pc:sldMkLst>
          <pc:docMk/>
          <pc:sldMk cId="1043126991" sldId="479"/>
        </pc:sldMkLst>
      </pc:sldChg>
      <pc:sldChg chg="modSp mod">
        <pc:chgData name="atul sachan" userId="37bcddfddd5dda7c" providerId="LiveId" clId="{8E1AC1D9-A00C-48AA-BEE1-C5050F1BB07D}" dt="2023-08-10T18:21:30.687" v="133" actId="20577"/>
        <pc:sldMkLst>
          <pc:docMk/>
          <pc:sldMk cId="2313291668" sldId="483"/>
        </pc:sldMkLst>
        <pc:spChg chg="mod">
          <ac:chgData name="atul sachan" userId="37bcddfddd5dda7c" providerId="LiveId" clId="{8E1AC1D9-A00C-48AA-BEE1-C5050F1BB07D}" dt="2023-08-10T18:21:30.687" v="133" actId="20577"/>
          <ac:spMkLst>
            <pc:docMk/>
            <pc:sldMk cId="2313291668" sldId="483"/>
            <ac:spMk id="8" creationId="{D4BD7C45-FCA5-6236-9953-30ADA4667038}"/>
          </ac:spMkLst>
        </pc:spChg>
      </pc:sldChg>
      <pc:sldChg chg="add">
        <pc:chgData name="atul sachan" userId="37bcddfddd5dda7c" providerId="LiveId" clId="{8E1AC1D9-A00C-48AA-BEE1-C5050F1BB07D}" dt="2023-08-08T18:33:06.889" v="4"/>
        <pc:sldMkLst>
          <pc:docMk/>
          <pc:sldMk cId="3792026238" sldId="488"/>
        </pc:sldMkLst>
      </pc:sldChg>
      <pc:sldChg chg="add">
        <pc:chgData name="atul sachan" userId="37bcddfddd5dda7c" providerId="LiveId" clId="{8E1AC1D9-A00C-48AA-BEE1-C5050F1BB07D}" dt="2023-08-08T18:33:06.889" v="4"/>
        <pc:sldMkLst>
          <pc:docMk/>
          <pc:sldMk cId="2442557274" sldId="489"/>
        </pc:sldMkLst>
      </pc:sldChg>
      <pc:sldChg chg="add">
        <pc:chgData name="atul sachan" userId="37bcddfddd5dda7c" providerId="LiveId" clId="{8E1AC1D9-A00C-48AA-BEE1-C5050F1BB07D}" dt="2023-08-08T18:32:03.222" v="0"/>
        <pc:sldMkLst>
          <pc:docMk/>
          <pc:sldMk cId="2879127559" sldId="490"/>
        </pc:sldMkLst>
      </pc:sldChg>
      <pc:sldChg chg="add">
        <pc:chgData name="atul sachan" userId="37bcddfddd5dda7c" providerId="LiveId" clId="{8E1AC1D9-A00C-48AA-BEE1-C5050F1BB07D}" dt="2023-08-08T18:32:03.222" v="0"/>
        <pc:sldMkLst>
          <pc:docMk/>
          <pc:sldMk cId="3965792808" sldId="491"/>
        </pc:sldMkLst>
      </pc:sldChg>
      <pc:sldChg chg="add">
        <pc:chgData name="atul sachan" userId="37bcddfddd5dda7c" providerId="LiveId" clId="{8E1AC1D9-A00C-48AA-BEE1-C5050F1BB07D}" dt="2023-08-08T18:32:03.222" v="0"/>
        <pc:sldMkLst>
          <pc:docMk/>
          <pc:sldMk cId="3690648013" sldId="492"/>
        </pc:sldMkLst>
      </pc:sldChg>
      <pc:sldChg chg="add">
        <pc:chgData name="atul sachan" userId="37bcddfddd5dda7c" providerId="LiveId" clId="{8E1AC1D9-A00C-48AA-BEE1-C5050F1BB07D}" dt="2023-08-08T18:32:03.222" v="0"/>
        <pc:sldMkLst>
          <pc:docMk/>
          <pc:sldMk cId="2578177483" sldId="493"/>
        </pc:sldMkLst>
      </pc:sldChg>
      <pc:sldChg chg="add">
        <pc:chgData name="atul sachan" userId="37bcddfddd5dda7c" providerId="LiveId" clId="{8E1AC1D9-A00C-48AA-BEE1-C5050F1BB07D}" dt="2023-08-08T18:32:03.222" v="0"/>
        <pc:sldMkLst>
          <pc:docMk/>
          <pc:sldMk cId="2364109377" sldId="494"/>
        </pc:sldMkLst>
      </pc:sldChg>
      <pc:sldChg chg="del">
        <pc:chgData name="atul sachan" userId="37bcddfddd5dda7c" providerId="LiveId" clId="{8E1AC1D9-A00C-48AA-BEE1-C5050F1BB07D}" dt="2023-08-08T18:32:12.290" v="2" actId="47"/>
        <pc:sldMkLst>
          <pc:docMk/>
          <pc:sldMk cId="1988744465" sldId="495"/>
        </pc:sldMkLst>
      </pc:sldChg>
      <pc:sldChg chg="del">
        <pc:chgData name="atul sachan" userId="37bcddfddd5dda7c" providerId="LiveId" clId="{8E1AC1D9-A00C-48AA-BEE1-C5050F1BB07D}" dt="2023-08-08T18:32:13.313" v="3" actId="47"/>
        <pc:sldMkLst>
          <pc:docMk/>
          <pc:sldMk cId="1924105349" sldId="496"/>
        </pc:sldMkLst>
      </pc:sldChg>
      <pc:sldChg chg="del">
        <pc:chgData name="atul sachan" userId="37bcddfddd5dda7c" providerId="LiveId" clId="{8E1AC1D9-A00C-48AA-BEE1-C5050F1BB07D}" dt="2023-08-08T20:00:20.532" v="130" actId="47"/>
        <pc:sldMkLst>
          <pc:docMk/>
          <pc:sldMk cId="2546377925" sldId="500"/>
        </pc:sldMkLst>
      </pc:sldChg>
      <pc:sldChg chg="del">
        <pc:chgData name="atul sachan" userId="37bcddfddd5dda7c" providerId="LiveId" clId="{8E1AC1D9-A00C-48AA-BEE1-C5050F1BB07D}" dt="2023-08-08T20:00:22.289" v="131" actId="47"/>
        <pc:sldMkLst>
          <pc:docMk/>
          <pc:sldMk cId="2564666570" sldId="501"/>
        </pc:sldMkLst>
      </pc:sldChg>
      <pc:sldChg chg="add">
        <pc:chgData name="atul sachan" userId="37bcddfddd5dda7c" providerId="LiveId" clId="{8E1AC1D9-A00C-48AA-BEE1-C5050F1BB07D}" dt="2023-08-08T18:32:03.222" v="0"/>
        <pc:sldMkLst>
          <pc:docMk/>
          <pc:sldMk cId="2069806592" sldId="502"/>
        </pc:sldMkLst>
      </pc:sldChg>
      <pc:sldChg chg="add">
        <pc:chgData name="atul sachan" userId="37bcddfddd5dda7c" providerId="LiveId" clId="{8E1AC1D9-A00C-48AA-BEE1-C5050F1BB07D}" dt="2023-08-08T18:32:03.222" v="0"/>
        <pc:sldMkLst>
          <pc:docMk/>
          <pc:sldMk cId="3014897072" sldId="503"/>
        </pc:sldMkLst>
      </pc:sldChg>
      <pc:sldChg chg="addSp modSp add mod modAnim">
        <pc:chgData name="atul sachan" userId="37bcddfddd5dda7c" providerId="LiveId" clId="{8E1AC1D9-A00C-48AA-BEE1-C5050F1BB07D}" dt="2023-08-08T19:59:36.451" v="129"/>
        <pc:sldMkLst>
          <pc:docMk/>
          <pc:sldMk cId="1623114251" sldId="504"/>
        </pc:sldMkLst>
        <pc:spChg chg="add mod">
          <ac:chgData name="atul sachan" userId="37bcddfddd5dda7c" providerId="LiveId" clId="{8E1AC1D9-A00C-48AA-BEE1-C5050F1BB07D}" dt="2023-08-08T19:59:30.109" v="128" actId="207"/>
          <ac:spMkLst>
            <pc:docMk/>
            <pc:sldMk cId="1623114251" sldId="504"/>
            <ac:spMk id="2" creationId="{114F051B-3F0B-8A04-380A-3265B7AD3B37}"/>
          </ac:spMkLst>
        </pc:spChg>
        <pc:spChg chg="mod">
          <ac:chgData name="atul sachan" userId="37bcddfddd5dda7c" providerId="LiveId" clId="{8E1AC1D9-A00C-48AA-BEE1-C5050F1BB07D}" dt="2023-08-08T19:58:48.887" v="97" actId="20577"/>
          <ac:spMkLst>
            <pc:docMk/>
            <pc:sldMk cId="1623114251" sldId="504"/>
            <ac:spMk id="8" creationId="{D4BD7C45-FCA5-6236-9953-30ADA4667038}"/>
          </ac:spMkLst>
        </pc:spChg>
      </pc:sldChg>
      <pc:sldChg chg="add del">
        <pc:chgData name="atul sachan" userId="37bcddfddd5dda7c" providerId="LiveId" clId="{8E1AC1D9-A00C-48AA-BEE1-C5050F1BB07D}" dt="2023-08-08T18:32:10.643" v="1" actId="47"/>
        <pc:sldMkLst>
          <pc:docMk/>
          <pc:sldMk cId="3819896545" sldId="504"/>
        </pc:sldMkLst>
      </pc:sldChg>
      <pc:sldChg chg="add">
        <pc:chgData name="atul sachan" userId="37bcddfddd5dda7c" providerId="LiveId" clId="{8E1AC1D9-A00C-48AA-BEE1-C5050F1BB07D}" dt="2023-08-08T18:35:36.781" v="12"/>
        <pc:sldMkLst>
          <pc:docMk/>
          <pc:sldMk cId="962442116" sldId="505"/>
        </pc:sldMkLst>
      </pc:sldChg>
      <pc:sldChg chg="add modAnim">
        <pc:chgData name="atul sachan" userId="37bcddfddd5dda7c" providerId="LiveId" clId="{8E1AC1D9-A00C-48AA-BEE1-C5050F1BB07D}" dt="2023-08-08T18:47:50.138" v="27"/>
        <pc:sldMkLst>
          <pc:docMk/>
          <pc:sldMk cId="397784401" sldId="544"/>
        </pc:sldMkLst>
      </pc:sldChg>
      <pc:sldChg chg="add">
        <pc:chgData name="atul sachan" userId="37bcddfddd5dda7c" providerId="LiveId" clId="{8E1AC1D9-A00C-48AA-BEE1-C5050F1BB07D}" dt="2023-08-08T18:45:51.974" v="13"/>
        <pc:sldMkLst>
          <pc:docMk/>
          <pc:sldMk cId="1936423165" sldId="546"/>
        </pc:sldMkLst>
      </pc:sldChg>
      <pc:sldChg chg="modSp add mod modAnim">
        <pc:chgData name="atul sachan" userId="37bcddfddd5dda7c" providerId="LiveId" clId="{8E1AC1D9-A00C-48AA-BEE1-C5050F1BB07D}" dt="2023-08-08T18:52:47.357" v="34"/>
        <pc:sldMkLst>
          <pc:docMk/>
          <pc:sldMk cId="3465598785" sldId="548"/>
        </pc:sldMkLst>
        <pc:spChg chg="mod">
          <ac:chgData name="atul sachan" userId="37bcddfddd5dda7c" providerId="LiveId" clId="{8E1AC1D9-A00C-48AA-BEE1-C5050F1BB07D}" dt="2023-08-08T18:52:33.331" v="28" actId="1076"/>
          <ac:spMkLst>
            <pc:docMk/>
            <pc:sldMk cId="3465598785" sldId="548"/>
            <ac:spMk id="2" creationId="{DEC77ECF-5CA5-7FA5-73DD-ACD213429C27}"/>
          </ac:spMkLst>
        </pc:spChg>
      </pc:sldChg>
      <pc:sldChg chg="add">
        <pc:chgData name="atul sachan" userId="37bcddfddd5dda7c" providerId="LiveId" clId="{8E1AC1D9-A00C-48AA-BEE1-C5050F1BB07D}" dt="2023-08-08T18:45:51.974" v="13"/>
        <pc:sldMkLst>
          <pc:docMk/>
          <pc:sldMk cId="2345877066" sldId="549"/>
        </pc:sldMkLst>
      </pc:sldChg>
      <pc:sldChg chg="modSp add mod modAnim">
        <pc:chgData name="atul sachan" userId="37bcddfddd5dda7c" providerId="LiveId" clId="{8E1AC1D9-A00C-48AA-BEE1-C5050F1BB07D}" dt="2023-08-08T18:54:18.167" v="39"/>
        <pc:sldMkLst>
          <pc:docMk/>
          <pc:sldMk cId="81540197" sldId="550"/>
        </pc:sldMkLst>
        <pc:spChg chg="mod">
          <ac:chgData name="atul sachan" userId="37bcddfddd5dda7c" providerId="LiveId" clId="{8E1AC1D9-A00C-48AA-BEE1-C5050F1BB07D}" dt="2023-08-08T18:53:46.204" v="36" actId="1076"/>
          <ac:spMkLst>
            <pc:docMk/>
            <pc:sldMk cId="81540197" sldId="550"/>
            <ac:spMk id="18" creationId="{147AB13B-9FC8-11E7-7A36-218393B13E9A}"/>
          </ac:spMkLst>
        </pc:spChg>
        <pc:spChg chg="mod">
          <ac:chgData name="atul sachan" userId="37bcddfddd5dda7c" providerId="LiveId" clId="{8E1AC1D9-A00C-48AA-BEE1-C5050F1BB07D}" dt="2023-08-08T18:53:53.831" v="37" actId="1076"/>
          <ac:spMkLst>
            <pc:docMk/>
            <pc:sldMk cId="81540197" sldId="550"/>
            <ac:spMk id="34" creationId="{4A26B6A0-B1BE-4DB7-96D0-A83C8EF1CA02}"/>
          </ac:spMkLst>
        </pc:spChg>
      </pc:sldChg>
      <pc:sldChg chg="add">
        <pc:chgData name="atul sachan" userId="37bcddfddd5dda7c" providerId="LiveId" clId="{8E1AC1D9-A00C-48AA-BEE1-C5050F1BB07D}" dt="2023-08-08T18:45:51.974" v="13"/>
        <pc:sldMkLst>
          <pc:docMk/>
          <pc:sldMk cId="1625834285" sldId="551"/>
        </pc:sldMkLst>
      </pc:sldChg>
      <pc:sldChg chg="add">
        <pc:chgData name="atul sachan" userId="37bcddfddd5dda7c" providerId="LiveId" clId="{8E1AC1D9-A00C-48AA-BEE1-C5050F1BB07D}" dt="2023-08-08T18:45:51.974" v="13"/>
        <pc:sldMkLst>
          <pc:docMk/>
          <pc:sldMk cId="3669696436" sldId="552"/>
        </pc:sldMkLst>
      </pc:sldChg>
      <pc:sldChg chg="add">
        <pc:chgData name="atul sachan" userId="37bcddfddd5dda7c" providerId="LiveId" clId="{8E1AC1D9-A00C-48AA-BEE1-C5050F1BB07D}" dt="2023-08-08T18:45:51.974" v="13"/>
        <pc:sldMkLst>
          <pc:docMk/>
          <pc:sldMk cId="1086627957" sldId="553"/>
        </pc:sldMkLst>
      </pc:sldChg>
      <pc:sldChg chg="add">
        <pc:chgData name="atul sachan" userId="37bcddfddd5dda7c" providerId="LiveId" clId="{8E1AC1D9-A00C-48AA-BEE1-C5050F1BB07D}" dt="2023-08-08T18:45:51.974" v="13"/>
        <pc:sldMkLst>
          <pc:docMk/>
          <pc:sldMk cId="2350706105" sldId="554"/>
        </pc:sldMkLst>
      </pc:sldChg>
      <pc:sldChg chg="add">
        <pc:chgData name="atul sachan" userId="37bcddfddd5dda7c" providerId="LiveId" clId="{8E1AC1D9-A00C-48AA-BEE1-C5050F1BB07D}" dt="2023-08-08T18:45:51.974" v="13"/>
        <pc:sldMkLst>
          <pc:docMk/>
          <pc:sldMk cId="871775698" sldId="555"/>
        </pc:sldMkLst>
      </pc:sldChg>
      <pc:sldChg chg="add">
        <pc:chgData name="atul sachan" userId="37bcddfddd5dda7c" providerId="LiveId" clId="{8E1AC1D9-A00C-48AA-BEE1-C5050F1BB07D}" dt="2023-08-08T18:45:51.974" v="13"/>
        <pc:sldMkLst>
          <pc:docMk/>
          <pc:sldMk cId="777934758" sldId="556"/>
        </pc:sldMkLst>
      </pc:sldChg>
      <pc:sldChg chg="modSp add mod">
        <pc:chgData name="atul sachan" userId="37bcddfddd5dda7c" providerId="LiveId" clId="{8E1AC1D9-A00C-48AA-BEE1-C5050F1BB07D}" dt="2023-08-08T19:42:59.346" v="58" actId="20577"/>
        <pc:sldMkLst>
          <pc:docMk/>
          <pc:sldMk cId="1717451408" sldId="557"/>
        </pc:sldMkLst>
        <pc:spChg chg="mod">
          <ac:chgData name="atul sachan" userId="37bcddfddd5dda7c" providerId="LiveId" clId="{8E1AC1D9-A00C-48AA-BEE1-C5050F1BB07D}" dt="2023-08-08T19:42:59.346" v="58" actId="20577"/>
          <ac:spMkLst>
            <pc:docMk/>
            <pc:sldMk cId="1717451408" sldId="557"/>
            <ac:spMk id="12" creationId="{00000000-0000-0000-0000-000000000000}"/>
          </ac:spMkLst>
        </pc:spChg>
      </pc:sldChg>
      <pc:sldChg chg="add">
        <pc:chgData name="atul sachan" userId="37bcddfddd5dda7c" providerId="LiveId" clId="{8E1AC1D9-A00C-48AA-BEE1-C5050F1BB07D}" dt="2023-08-08T19:46:00.124" v="59"/>
        <pc:sldMkLst>
          <pc:docMk/>
          <pc:sldMk cId="3164292911" sldId="569"/>
        </pc:sldMkLst>
      </pc:sldChg>
      <pc:sldChg chg="add">
        <pc:chgData name="atul sachan" userId="37bcddfddd5dda7c" providerId="LiveId" clId="{8E1AC1D9-A00C-48AA-BEE1-C5050F1BB07D}" dt="2023-08-08T19:46:00.124" v="59"/>
        <pc:sldMkLst>
          <pc:docMk/>
          <pc:sldMk cId="424792929" sldId="570"/>
        </pc:sldMkLst>
      </pc:sldChg>
      <pc:sldChg chg="add">
        <pc:chgData name="atul sachan" userId="37bcddfddd5dda7c" providerId="LiveId" clId="{8E1AC1D9-A00C-48AA-BEE1-C5050F1BB07D}" dt="2023-08-08T19:46:00.124" v="59"/>
        <pc:sldMkLst>
          <pc:docMk/>
          <pc:sldMk cId="3752254877" sldId="571"/>
        </pc:sldMkLst>
      </pc:sldChg>
      <pc:sldChg chg="add">
        <pc:chgData name="atul sachan" userId="37bcddfddd5dda7c" providerId="LiveId" clId="{8E1AC1D9-A00C-48AA-BEE1-C5050F1BB07D}" dt="2023-08-08T19:46:00.124" v="59"/>
        <pc:sldMkLst>
          <pc:docMk/>
          <pc:sldMk cId="3096538328" sldId="572"/>
        </pc:sldMkLst>
      </pc:sldChg>
      <pc:sldChg chg="add">
        <pc:chgData name="atul sachan" userId="37bcddfddd5dda7c" providerId="LiveId" clId="{8E1AC1D9-A00C-48AA-BEE1-C5050F1BB07D}" dt="2023-08-08T19:46:00.124" v="59"/>
        <pc:sldMkLst>
          <pc:docMk/>
          <pc:sldMk cId="2930123183" sldId="573"/>
        </pc:sldMkLst>
      </pc:sldChg>
      <pc:sldChg chg="add">
        <pc:chgData name="atul sachan" userId="37bcddfddd5dda7c" providerId="LiveId" clId="{8E1AC1D9-A00C-48AA-BEE1-C5050F1BB07D}" dt="2023-08-08T19:46:00.124" v="59"/>
        <pc:sldMkLst>
          <pc:docMk/>
          <pc:sldMk cId="348175818" sldId="574"/>
        </pc:sldMkLst>
      </pc:sldChg>
      <pc:sldChg chg="add">
        <pc:chgData name="atul sachan" userId="37bcddfddd5dda7c" providerId="LiveId" clId="{8E1AC1D9-A00C-48AA-BEE1-C5050F1BB07D}" dt="2023-08-08T19:46:00.124" v="59"/>
        <pc:sldMkLst>
          <pc:docMk/>
          <pc:sldMk cId="1644944509" sldId="575"/>
        </pc:sldMkLst>
      </pc:sldChg>
      <pc:sldChg chg="add">
        <pc:chgData name="atul sachan" userId="37bcddfddd5dda7c" providerId="LiveId" clId="{8E1AC1D9-A00C-48AA-BEE1-C5050F1BB07D}" dt="2023-08-08T19:46:00.124" v="59"/>
        <pc:sldMkLst>
          <pc:docMk/>
          <pc:sldMk cId="1470102365" sldId="577"/>
        </pc:sldMkLst>
      </pc:sldChg>
      <pc:sldChg chg="addSp delSp modSp add mod delAnim">
        <pc:chgData name="atul sachan" userId="37bcddfddd5dda7c" providerId="LiveId" clId="{8E1AC1D9-A00C-48AA-BEE1-C5050F1BB07D}" dt="2023-08-08T19:58:16.361" v="93" actId="20577"/>
        <pc:sldMkLst>
          <pc:docMk/>
          <pc:sldMk cId="266686001" sldId="578"/>
        </pc:sldMkLst>
        <pc:spChg chg="del">
          <ac:chgData name="atul sachan" userId="37bcddfddd5dda7c" providerId="LiveId" clId="{8E1AC1D9-A00C-48AA-BEE1-C5050F1BB07D}" dt="2023-08-08T19:56:27.968" v="63" actId="478"/>
          <ac:spMkLst>
            <pc:docMk/>
            <pc:sldMk cId="266686001" sldId="578"/>
            <ac:spMk id="9" creationId="{31D6823B-7D77-E7DB-418E-4236CBF05705}"/>
          </ac:spMkLst>
        </pc:spChg>
        <pc:spChg chg="mod">
          <ac:chgData name="atul sachan" userId="37bcddfddd5dda7c" providerId="LiveId" clId="{8E1AC1D9-A00C-48AA-BEE1-C5050F1BB07D}" dt="2023-08-08T19:58:16.361" v="93" actId="20577"/>
          <ac:spMkLst>
            <pc:docMk/>
            <pc:sldMk cId="266686001" sldId="578"/>
            <ac:spMk id="12" creationId="{00000000-0000-0000-0000-000000000000}"/>
          </ac:spMkLst>
        </pc:spChg>
        <pc:spChg chg="del">
          <ac:chgData name="atul sachan" userId="37bcddfddd5dda7c" providerId="LiveId" clId="{8E1AC1D9-A00C-48AA-BEE1-C5050F1BB07D}" dt="2023-08-08T19:56:27.968" v="63" actId="478"/>
          <ac:spMkLst>
            <pc:docMk/>
            <pc:sldMk cId="266686001" sldId="578"/>
            <ac:spMk id="14" creationId="{7B02F7B2-E2B1-B694-5A64-CF53E2927A76}"/>
          </ac:spMkLst>
        </pc:spChg>
        <pc:spChg chg="del">
          <ac:chgData name="atul sachan" userId="37bcddfddd5dda7c" providerId="LiveId" clId="{8E1AC1D9-A00C-48AA-BEE1-C5050F1BB07D}" dt="2023-08-08T19:56:27.968" v="63" actId="478"/>
          <ac:spMkLst>
            <pc:docMk/>
            <pc:sldMk cId="266686001" sldId="578"/>
            <ac:spMk id="15" creationId="{09C45B60-4ECA-9E1C-301D-C4E7CFB92C28}"/>
          </ac:spMkLst>
        </pc:spChg>
        <pc:picChg chg="add mod modCrop">
          <ac:chgData name="atul sachan" userId="37bcddfddd5dda7c" providerId="LiveId" clId="{8E1AC1D9-A00C-48AA-BEE1-C5050F1BB07D}" dt="2023-08-08T19:58:03.586" v="85" actId="1076"/>
          <ac:picMkLst>
            <pc:docMk/>
            <pc:sldMk cId="266686001" sldId="578"/>
            <ac:picMk id="3" creationId="{E1ACCA39-EC1D-2816-B660-5ADA088B2A0A}"/>
          </ac:picMkLst>
        </pc:picChg>
        <pc:picChg chg="del">
          <ac:chgData name="atul sachan" userId="37bcddfddd5dda7c" providerId="LiveId" clId="{8E1AC1D9-A00C-48AA-BEE1-C5050F1BB07D}" dt="2023-08-08T19:56:27.968" v="63" actId="478"/>
          <ac:picMkLst>
            <pc:docMk/>
            <pc:sldMk cId="266686001" sldId="578"/>
            <ac:picMk id="22" creationId="{45983C5E-5984-E9EB-F01E-3D7227979292}"/>
          </ac:picMkLst>
        </pc:picChg>
        <pc:picChg chg="del">
          <ac:chgData name="atul sachan" userId="37bcddfddd5dda7c" providerId="LiveId" clId="{8E1AC1D9-A00C-48AA-BEE1-C5050F1BB07D}" dt="2023-08-08T19:56:27.968" v="63" actId="478"/>
          <ac:picMkLst>
            <pc:docMk/>
            <pc:sldMk cId="266686001" sldId="578"/>
            <ac:picMk id="24" creationId="{C1D29AB2-38D9-85AD-EC5A-215413F47FB1}"/>
          </ac:picMkLst>
        </pc:picChg>
        <pc:picChg chg="del">
          <ac:chgData name="atul sachan" userId="37bcddfddd5dda7c" providerId="LiveId" clId="{8E1AC1D9-A00C-48AA-BEE1-C5050F1BB07D}" dt="2023-08-08T19:56:27.968" v="63" actId="478"/>
          <ac:picMkLst>
            <pc:docMk/>
            <pc:sldMk cId="266686001" sldId="578"/>
            <ac:picMk id="26" creationId="{4D7C7E0F-353D-83D8-50B0-33F789A6D215}"/>
          </ac:picMkLst>
        </pc:picChg>
        <pc:picChg chg="del">
          <ac:chgData name="atul sachan" userId="37bcddfddd5dda7c" providerId="LiveId" clId="{8E1AC1D9-A00C-48AA-BEE1-C5050F1BB07D}" dt="2023-08-08T19:56:27.968" v="63" actId="478"/>
          <ac:picMkLst>
            <pc:docMk/>
            <pc:sldMk cId="266686001" sldId="578"/>
            <ac:picMk id="28" creationId="{35E1BF97-0189-1B63-8444-8C0EC5F6ADD5}"/>
          </ac:picMkLst>
        </pc:picChg>
        <pc:cxnChg chg="del mod">
          <ac:chgData name="atul sachan" userId="37bcddfddd5dda7c" providerId="LiveId" clId="{8E1AC1D9-A00C-48AA-BEE1-C5050F1BB07D}" dt="2023-08-08T19:56:27.968" v="63" actId="478"/>
          <ac:cxnSpMkLst>
            <pc:docMk/>
            <pc:sldMk cId="266686001" sldId="578"/>
            <ac:cxnSpMk id="10" creationId="{19864C3D-0339-85C5-DFAC-B0E606B4AC6F}"/>
          </ac:cxnSpMkLst>
        </pc:cxnChg>
        <pc:cxnChg chg="del">
          <ac:chgData name="atul sachan" userId="37bcddfddd5dda7c" providerId="LiveId" clId="{8E1AC1D9-A00C-48AA-BEE1-C5050F1BB07D}" dt="2023-08-08T19:56:27.968" v="63" actId="478"/>
          <ac:cxnSpMkLst>
            <pc:docMk/>
            <pc:sldMk cId="266686001" sldId="578"/>
            <ac:cxnSpMk id="17" creationId="{60F2CC75-FFA8-F734-F1A5-B5434A7E458F}"/>
          </ac:cxnSpMkLst>
        </pc:cxnChg>
      </pc:sldChg>
      <pc:sldChg chg="add del">
        <pc:chgData name="atul sachan" userId="37bcddfddd5dda7c" providerId="LiveId" clId="{8E1AC1D9-A00C-48AA-BEE1-C5050F1BB07D}" dt="2023-08-08T19:56:49.046" v="75"/>
        <pc:sldMkLst>
          <pc:docMk/>
          <pc:sldMk cId="2052515563" sldId="579"/>
        </pc:sldMkLst>
      </pc:sldChg>
      <pc:sldChg chg="add del">
        <pc:chgData name="atul sachan" userId="37bcddfddd5dda7c" providerId="LiveId" clId="{8E1AC1D9-A00C-48AA-BEE1-C5050F1BB07D}" dt="2023-08-08T19:57:03.037" v="77"/>
        <pc:sldMkLst>
          <pc:docMk/>
          <pc:sldMk cId="4188045847" sldId="579"/>
        </pc:sldMkLst>
      </pc:sldChg>
      <pc:sldChg chg="add">
        <pc:chgData name="atul sachan" userId="37bcddfddd5dda7c" providerId="LiveId" clId="{8E1AC1D9-A00C-48AA-BEE1-C5050F1BB07D}" dt="2023-08-11T08:31:23.348" v="134"/>
        <pc:sldMkLst>
          <pc:docMk/>
          <pc:sldMk cId="2885476967" sldId="601"/>
        </pc:sldMkLst>
      </pc:sldChg>
      <pc:sldChg chg="add">
        <pc:chgData name="atul sachan" userId="37bcddfddd5dda7c" providerId="LiveId" clId="{8E1AC1D9-A00C-48AA-BEE1-C5050F1BB07D}" dt="2023-08-11T08:31:23.348" v="134"/>
        <pc:sldMkLst>
          <pc:docMk/>
          <pc:sldMk cId="1773837299" sldId="6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905C396-FCBF-4FB4-A5D9-E2CEC2B417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4ADD8B70-0612-43DC-81A4-3F5B33F367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15D112-AFDF-4EB7-A586-41878A3FA195}" type="datetimeFigureOut">
              <a:rPr lang="en-US" smtClean="0"/>
              <a:t>8/11/2023</a:t>
            </a:fld>
            <a:endParaRPr lang="en-US"/>
          </a:p>
        </p:txBody>
      </p:sp>
      <p:sp>
        <p:nvSpPr>
          <p:cNvPr id="4" name="页脚占位符 3">
            <a:extLst>
              <a:ext uri="{FF2B5EF4-FFF2-40B4-BE49-F238E27FC236}">
                <a16:creationId xmlns:a16="http://schemas.microsoft.com/office/drawing/2014/main" id="{1E33AA10-13A0-44FB-B962-C01EAA69DF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灯片编号占位符 4">
            <a:extLst>
              <a:ext uri="{FF2B5EF4-FFF2-40B4-BE49-F238E27FC236}">
                <a16:creationId xmlns:a16="http://schemas.microsoft.com/office/drawing/2014/main" id="{60F68A77-867D-4244-A406-9F8E059A6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808BBD-B26A-4E8E-B1A8-28CEA5335C6F}" type="slidenum">
              <a:rPr lang="en-US" smtClean="0"/>
              <a:t>‹#›</a:t>
            </a:fld>
            <a:endParaRPr lang="en-US"/>
          </a:p>
        </p:txBody>
      </p:sp>
    </p:spTree>
    <p:extLst>
      <p:ext uri="{BB962C8B-B14F-4D97-AF65-F5344CB8AC3E}">
        <p14:creationId xmlns:p14="http://schemas.microsoft.com/office/powerpoint/2010/main" val="34154449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43727074"/>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31076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10</a:t>
            </a:fld>
            <a:endParaRPr lang="zh-CN" altLang="en-US"/>
          </a:p>
        </p:txBody>
      </p:sp>
    </p:spTree>
    <p:extLst>
      <p:ext uri="{BB962C8B-B14F-4D97-AF65-F5344CB8AC3E}">
        <p14:creationId xmlns:p14="http://schemas.microsoft.com/office/powerpoint/2010/main" val="1887401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11</a:t>
            </a:fld>
            <a:endParaRPr lang="zh-CN" altLang="en-US"/>
          </a:p>
        </p:txBody>
      </p:sp>
    </p:spTree>
    <p:extLst>
      <p:ext uri="{BB962C8B-B14F-4D97-AF65-F5344CB8AC3E}">
        <p14:creationId xmlns:p14="http://schemas.microsoft.com/office/powerpoint/2010/main" val="3712994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12</a:t>
            </a:fld>
            <a:endParaRPr lang="zh-CN" altLang="en-US"/>
          </a:p>
        </p:txBody>
      </p:sp>
    </p:spTree>
    <p:extLst>
      <p:ext uri="{BB962C8B-B14F-4D97-AF65-F5344CB8AC3E}">
        <p14:creationId xmlns:p14="http://schemas.microsoft.com/office/powerpoint/2010/main" val="2384735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13</a:t>
            </a:fld>
            <a:endParaRPr lang="zh-CN" altLang="en-US"/>
          </a:p>
        </p:txBody>
      </p:sp>
    </p:spTree>
    <p:extLst>
      <p:ext uri="{BB962C8B-B14F-4D97-AF65-F5344CB8AC3E}">
        <p14:creationId xmlns:p14="http://schemas.microsoft.com/office/powerpoint/2010/main" val="3248439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14</a:t>
            </a:fld>
            <a:endParaRPr lang="zh-CN" altLang="en-US"/>
          </a:p>
        </p:txBody>
      </p:sp>
    </p:spTree>
    <p:extLst>
      <p:ext uri="{BB962C8B-B14F-4D97-AF65-F5344CB8AC3E}">
        <p14:creationId xmlns:p14="http://schemas.microsoft.com/office/powerpoint/2010/main" val="656219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15</a:t>
            </a:fld>
            <a:endParaRPr lang="zh-CN" altLang="en-US"/>
          </a:p>
        </p:txBody>
      </p:sp>
    </p:spTree>
    <p:extLst>
      <p:ext uri="{BB962C8B-B14F-4D97-AF65-F5344CB8AC3E}">
        <p14:creationId xmlns:p14="http://schemas.microsoft.com/office/powerpoint/2010/main" val="127926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16</a:t>
            </a:fld>
            <a:endParaRPr lang="zh-CN" altLang="en-US"/>
          </a:p>
        </p:txBody>
      </p:sp>
    </p:spTree>
    <p:extLst>
      <p:ext uri="{BB962C8B-B14F-4D97-AF65-F5344CB8AC3E}">
        <p14:creationId xmlns:p14="http://schemas.microsoft.com/office/powerpoint/2010/main" val="91614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1448329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951026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13095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87955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87955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277910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22</a:t>
            </a:fld>
            <a:endParaRPr lang="zh-CN" altLang="en-US"/>
          </a:p>
        </p:txBody>
      </p:sp>
    </p:spTree>
    <p:extLst>
      <p:ext uri="{BB962C8B-B14F-4D97-AF65-F5344CB8AC3E}">
        <p14:creationId xmlns:p14="http://schemas.microsoft.com/office/powerpoint/2010/main" val="1414829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1943636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4113999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239964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685175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009538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025407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411981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3</a:t>
            </a:fld>
            <a:endParaRPr lang="zh-CN" altLang="en-US"/>
          </a:p>
        </p:txBody>
      </p:sp>
    </p:spTree>
    <p:extLst>
      <p:ext uri="{BB962C8B-B14F-4D97-AF65-F5344CB8AC3E}">
        <p14:creationId xmlns:p14="http://schemas.microsoft.com/office/powerpoint/2010/main" val="619117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72270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190495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343355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98353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152173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096396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412461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1681380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662529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966196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448755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186829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177907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113961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081434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1491558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04399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103220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163349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2793202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solidFill>
                <a:srgbClr val="3C4043"/>
              </a:solidFill>
              <a:highlight>
                <a:srgbClr val="FFFFFF"/>
              </a:highlight>
            </a:endParaRPr>
          </a:p>
        </p:txBody>
      </p:sp>
    </p:spTree>
    <p:extLst>
      <p:ext uri="{BB962C8B-B14F-4D97-AF65-F5344CB8AC3E}">
        <p14:creationId xmlns:p14="http://schemas.microsoft.com/office/powerpoint/2010/main" val="3110903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C3E7456-78A7-456A-984B-3DC2BFF0CC5D}" type="slidenum">
              <a:rPr lang="zh-CN" altLang="en-US" smtClean="0"/>
              <a:t>9</a:t>
            </a:fld>
            <a:endParaRPr lang="zh-CN" altLang="en-US"/>
          </a:p>
        </p:txBody>
      </p:sp>
    </p:spTree>
    <p:extLst>
      <p:ext uri="{BB962C8B-B14F-4D97-AF65-F5344CB8AC3E}">
        <p14:creationId xmlns:p14="http://schemas.microsoft.com/office/powerpoint/2010/main" val="61911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12" name="任意多边形: 形状 11"/>
          <p:cNvSpPr>
            <a:spLocks noGrp="1"/>
          </p:cNvSpPr>
          <p:nvPr>
            <p:ph type="pic" sz="quarter" idx="10"/>
          </p:nvPr>
        </p:nvSpPr>
        <p:spPr>
          <a:xfrm>
            <a:off x="1325943" y="1466850"/>
            <a:ext cx="1114641" cy="1273430"/>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59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59"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350">
                <a:solidFill>
                  <a:schemeClr val="lt1"/>
                </a:solidFill>
              </a:defRPr>
            </a:lvl1pPr>
          </a:lstStyle>
          <a:p>
            <a:pPr marL="0" lvl="0" algn="ctr"/>
            <a:endParaRPr lang="zh-CN" altLang="en-US" dirty="0"/>
          </a:p>
        </p:txBody>
      </p:sp>
      <p:sp>
        <p:nvSpPr>
          <p:cNvPr id="13" name="任意多边形: 形状 12"/>
          <p:cNvSpPr>
            <a:spLocks noGrp="1"/>
          </p:cNvSpPr>
          <p:nvPr>
            <p:ph type="pic" sz="quarter" idx="11"/>
          </p:nvPr>
        </p:nvSpPr>
        <p:spPr>
          <a:xfrm>
            <a:off x="3118434" y="1466850"/>
            <a:ext cx="1114641" cy="1273430"/>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350">
                <a:solidFill>
                  <a:schemeClr val="lt1"/>
                </a:solidFill>
              </a:defRPr>
            </a:lvl1pPr>
          </a:lstStyle>
          <a:p>
            <a:pPr marL="0" lvl="0" algn="ctr"/>
            <a:endParaRPr lang="zh-CN" altLang="en-US"/>
          </a:p>
        </p:txBody>
      </p:sp>
      <p:sp>
        <p:nvSpPr>
          <p:cNvPr id="14" name="任意多边形: 形状 13"/>
          <p:cNvSpPr>
            <a:spLocks noGrp="1"/>
          </p:cNvSpPr>
          <p:nvPr>
            <p:ph type="pic" sz="quarter" idx="12"/>
          </p:nvPr>
        </p:nvSpPr>
        <p:spPr>
          <a:xfrm>
            <a:off x="4910925" y="1466850"/>
            <a:ext cx="1114641" cy="1273430"/>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350">
                <a:solidFill>
                  <a:schemeClr val="lt1"/>
                </a:solidFill>
              </a:defRPr>
            </a:lvl1pPr>
          </a:lstStyle>
          <a:p>
            <a:pPr marL="0" lvl="0" algn="ctr"/>
            <a:endParaRPr lang="zh-CN" altLang="en-US"/>
          </a:p>
        </p:txBody>
      </p:sp>
      <p:sp>
        <p:nvSpPr>
          <p:cNvPr id="15" name="任意多边形: 形状 14"/>
          <p:cNvSpPr>
            <a:spLocks noGrp="1"/>
          </p:cNvSpPr>
          <p:nvPr>
            <p:ph type="pic" sz="quarter" idx="13"/>
          </p:nvPr>
        </p:nvSpPr>
        <p:spPr>
          <a:xfrm>
            <a:off x="6703417" y="1466850"/>
            <a:ext cx="1114641" cy="1273430"/>
          </a:xfrm>
          <a:custGeom>
            <a:avLst/>
            <a:gdLst>
              <a:gd name="connsiteX0" fmla="*/ 650986 w 1301972"/>
              <a:gd name="connsiteY0" fmla="*/ 0 h 1487448"/>
              <a:gd name="connsiteX1" fmla="*/ 672954 w 1301972"/>
              <a:gd name="connsiteY1" fmla="*/ 2215 h 1487448"/>
              <a:gd name="connsiteX2" fmla="*/ 690486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5 w 1301972"/>
              <a:gd name="connsiteY11" fmla="*/ 1183427 h 1487448"/>
              <a:gd name="connsiteX12" fmla="*/ 1253925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715337 w 1301972"/>
              <a:gd name="connsiteY16" fmla="*/ 1466022 h 1487448"/>
              <a:gd name="connsiteX17" fmla="*/ 683398 w 1301972"/>
              <a:gd name="connsiteY17" fmla="*/ 1481992 h 1487448"/>
              <a:gd name="connsiteX18" fmla="*/ 672954 w 1301972"/>
              <a:gd name="connsiteY18" fmla="*/ 1485233 h 1487448"/>
              <a:gd name="connsiteX19" fmla="*/ 650986 w 1301972"/>
              <a:gd name="connsiteY19" fmla="*/ 1487448 h 1487448"/>
              <a:gd name="connsiteX20" fmla="*/ 629017 w 1301972"/>
              <a:gd name="connsiteY20" fmla="*/ 1485233 h 1487448"/>
              <a:gd name="connsiteX21" fmla="*/ 618574 w 1301972"/>
              <a:gd name="connsiteY21" fmla="*/ 1481992 h 1487448"/>
              <a:gd name="connsiteX22" fmla="*/ 586634 w 1301972"/>
              <a:gd name="connsiteY22" fmla="*/ 1466022 h 1487448"/>
              <a:gd name="connsiteX23" fmla="*/ 70775 w 1301972"/>
              <a:gd name="connsiteY23" fmla="*/ 1208091 h 1487448"/>
              <a:gd name="connsiteX24" fmla="*/ 48047 w 1301972"/>
              <a:gd name="connsiteY24" fmla="*/ 1196727 h 1487448"/>
              <a:gd name="connsiteX25" fmla="*/ 31927 w 1301972"/>
              <a:gd name="connsiteY25" fmla="*/ 1183427 h 1487448"/>
              <a:gd name="connsiteX26" fmla="*/ 2214 w 1301972"/>
              <a:gd name="connsiteY26" fmla="*/ 1128317 h 1487448"/>
              <a:gd name="connsiteX27" fmla="*/ 0 w 1301972"/>
              <a:gd name="connsiteY27" fmla="*/ 1106352 h 1487448"/>
              <a:gd name="connsiteX28" fmla="*/ 0 w 1301972"/>
              <a:gd name="connsiteY28" fmla="*/ 1106345 h 1487448"/>
              <a:gd name="connsiteX29" fmla="*/ 0 w 1301972"/>
              <a:gd name="connsiteY29" fmla="*/ 381776 h 1487448"/>
              <a:gd name="connsiteX30" fmla="*/ 0 w 1301972"/>
              <a:gd name="connsiteY30" fmla="*/ 381775 h 1487448"/>
              <a:gd name="connsiteX31" fmla="*/ 0 w 1301972"/>
              <a:gd name="connsiteY31" fmla="*/ 381768 h 1487448"/>
              <a:gd name="connsiteX32" fmla="*/ 2214 w 1301972"/>
              <a:gd name="connsiteY32" fmla="*/ 359803 h 1487448"/>
              <a:gd name="connsiteX33" fmla="*/ 26581 w 1301972"/>
              <a:gd name="connsiteY33" fmla="*/ 310435 h 1487448"/>
              <a:gd name="connsiteX34" fmla="*/ 38859 w 1301972"/>
              <a:gd name="connsiteY34" fmla="*/ 298446 h 1487448"/>
              <a:gd name="connsiteX35" fmla="*/ 39667 w 1301972"/>
              <a:gd name="connsiteY35" fmla="*/ 297657 h 1487448"/>
              <a:gd name="connsiteX36" fmla="*/ 595575 w 1301972"/>
              <a:gd name="connsiteY36" fmla="*/ 15612 h 1487448"/>
              <a:gd name="connsiteX37" fmla="*/ 611485 w 1301972"/>
              <a:gd name="connsiteY37" fmla="*/ 7657 h 1487448"/>
              <a:gd name="connsiteX38" fmla="*/ 629017 w 1301972"/>
              <a:gd name="connsiteY38" fmla="*/ 2215 h 1487448"/>
              <a:gd name="connsiteX39" fmla="*/ 650986 w 1301972"/>
              <a:gd name="connsiteY39"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01972" h="1487448">
                <a:moveTo>
                  <a:pt x="650986" y="0"/>
                </a:moveTo>
                <a:cubicBezTo>
                  <a:pt x="658511" y="0"/>
                  <a:pt x="665858" y="763"/>
                  <a:pt x="672954" y="2215"/>
                </a:cubicBezTo>
                <a:lnTo>
                  <a:pt x="690486"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5" y="1183427"/>
                </a:cubicBezTo>
                <a:lnTo>
                  <a:pt x="1253925" y="1196727"/>
                </a:lnTo>
                <a:lnTo>
                  <a:pt x="1231197" y="1208092"/>
                </a:lnTo>
                <a:cubicBezTo>
                  <a:pt x="1231197" y="1208092"/>
                  <a:pt x="1231196" y="1208092"/>
                  <a:pt x="1231196" y="1208092"/>
                </a:cubicBezTo>
                <a:lnTo>
                  <a:pt x="715338" y="1466022"/>
                </a:lnTo>
                <a:lnTo>
                  <a:pt x="715337" y="1466022"/>
                </a:lnTo>
                <a:lnTo>
                  <a:pt x="683398" y="1481992"/>
                </a:lnTo>
                <a:lnTo>
                  <a:pt x="672954" y="1485233"/>
                </a:lnTo>
                <a:cubicBezTo>
                  <a:pt x="665858" y="1486685"/>
                  <a:pt x="658511" y="1487448"/>
                  <a:pt x="650986" y="1487448"/>
                </a:cubicBezTo>
                <a:cubicBezTo>
                  <a:pt x="643461" y="1487448"/>
                  <a:pt x="636114" y="1486685"/>
                  <a:pt x="629017" y="1485233"/>
                </a:cubicBezTo>
                <a:lnTo>
                  <a:pt x="618574" y="1481992"/>
                </a:lnTo>
                <a:lnTo>
                  <a:pt x="586634"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8" y="324280"/>
                  <a:pt x="26581" y="310435"/>
                </a:cubicBezTo>
                <a:lnTo>
                  <a:pt x="38859" y="298446"/>
                </a:lnTo>
                <a:lnTo>
                  <a:pt x="39667" y="297657"/>
                </a:lnTo>
                <a:lnTo>
                  <a:pt x="595575" y="15612"/>
                </a:lnTo>
                <a:lnTo>
                  <a:pt x="611485" y="7657"/>
                </a:lnTo>
                <a:lnTo>
                  <a:pt x="629017"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350">
                <a:solidFill>
                  <a:schemeClr val="lt1"/>
                </a:solidFill>
              </a:defRPr>
            </a:lvl1pPr>
          </a:lstStyle>
          <a:p>
            <a:pPr marL="0" lvl="0" algn="ctr"/>
            <a:endParaRPr lang="zh-CN" altLang="en-US"/>
          </a:p>
        </p:txBody>
      </p:sp>
    </p:spTree>
    <p:extLst>
      <p:ext uri="{BB962C8B-B14F-4D97-AF65-F5344CB8AC3E}">
        <p14:creationId xmlns:p14="http://schemas.microsoft.com/office/powerpoint/2010/main" val="3109271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2" name="任意多边形: 形状 11"/>
          <p:cNvSpPr>
            <a:spLocks noGrp="1"/>
          </p:cNvSpPr>
          <p:nvPr>
            <p:ph type="pic" sz="quarter" idx="10"/>
          </p:nvPr>
        </p:nvSpPr>
        <p:spPr>
          <a:xfrm>
            <a:off x="1325943" y="1466850"/>
            <a:ext cx="1114641" cy="1273430"/>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59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59"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350">
                <a:solidFill>
                  <a:schemeClr val="lt1"/>
                </a:solidFill>
              </a:defRPr>
            </a:lvl1pPr>
          </a:lstStyle>
          <a:p>
            <a:pPr marL="0" lvl="0" algn="ctr"/>
            <a:endParaRPr lang="zh-CN" altLang="en-US" dirty="0"/>
          </a:p>
        </p:txBody>
      </p:sp>
      <p:sp>
        <p:nvSpPr>
          <p:cNvPr id="13" name="任意多边形: 形状 12"/>
          <p:cNvSpPr>
            <a:spLocks noGrp="1"/>
          </p:cNvSpPr>
          <p:nvPr>
            <p:ph type="pic" sz="quarter" idx="11"/>
          </p:nvPr>
        </p:nvSpPr>
        <p:spPr>
          <a:xfrm>
            <a:off x="3118434" y="1466850"/>
            <a:ext cx="1114641" cy="1273430"/>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350">
                <a:solidFill>
                  <a:schemeClr val="lt1"/>
                </a:solidFill>
              </a:defRPr>
            </a:lvl1pPr>
          </a:lstStyle>
          <a:p>
            <a:pPr marL="0" lvl="0" algn="ctr"/>
            <a:endParaRPr lang="zh-CN" altLang="en-US"/>
          </a:p>
        </p:txBody>
      </p:sp>
      <p:sp>
        <p:nvSpPr>
          <p:cNvPr id="14" name="任意多边形: 形状 13"/>
          <p:cNvSpPr>
            <a:spLocks noGrp="1"/>
          </p:cNvSpPr>
          <p:nvPr>
            <p:ph type="pic" sz="quarter" idx="12"/>
          </p:nvPr>
        </p:nvSpPr>
        <p:spPr>
          <a:xfrm>
            <a:off x="4910925" y="1466850"/>
            <a:ext cx="1114641" cy="1273430"/>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350">
                <a:solidFill>
                  <a:schemeClr val="lt1"/>
                </a:solidFill>
              </a:defRPr>
            </a:lvl1pPr>
          </a:lstStyle>
          <a:p>
            <a:pPr marL="0" lvl="0" algn="ctr"/>
            <a:endParaRPr lang="zh-CN" altLang="en-US"/>
          </a:p>
        </p:txBody>
      </p:sp>
      <p:sp>
        <p:nvSpPr>
          <p:cNvPr id="15" name="任意多边形: 形状 14"/>
          <p:cNvSpPr>
            <a:spLocks noGrp="1"/>
          </p:cNvSpPr>
          <p:nvPr>
            <p:ph type="pic" sz="quarter" idx="13"/>
          </p:nvPr>
        </p:nvSpPr>
        <p:spPr>
          <a:xfrm>
            <a:off x="6703417" y="1466850"/>
            <a:ext cx="1114641" cy="1273430"/>
          </a:xfrm>
          <a:custGeom>
            <a:avLst/>
            <a:gdLst>
              <a:gd name="connsiteX0" fmla="*/ 650986 w 1301972"/>
              <a:gd name="connsiteY0" fmla="*/ 0 h 1487448"/>
              <a:gd name="connsiteX1" fmla="*/ 672954 w 1301972"/>
              <a:gd name="connsiteY1" fmla="*/ 2215 h 1487448"/>
              <a:gd name="connsiteX2" fmla="*/ 690486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5 w 1301972"/>
              <a:gd name="connsiteY11" fmla="*/ 1183427 h 1487448"/>
              <a:gd name="connsiteX12" fmla="*/ 1253925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715337 w 1301972"/>
              <a:gd name="connsiteY16" fmla="*/ 1466022 h 1487448"/>
              <a:gd name="connsiteX17" fmla="*/ 683398 w 1301972"/>
              <a:gd name="connsiteY17" fmla="*/ 1481992 h 1487448"/>
              <a:gd name="connsiteX18" fmla="*/ 672954 w 1301972"/>
              <a:gd name="connsiteY18" fmla="*/ 1485233 h 1487448"/>
              <a:gd name="connsiteX19" fmla="*/ 650986 w 1301972"/>
              <a:gd name="connsiteY19" fmla="*/ 1487448 h 1487448"/>
              <a:gd name="connsiteX20" fmla="*/ 629017 w 1301972"/>
              <a:gd name="connsiteY20" fmla="*/ 1485233 h 1487448"/>
              <a:gd name="connsiteX21" fmla="*/ 618574 w 1301972"/>
              <a:gd name="connsiteY21" fmla="*/ 1481992 h 1487448"/>
              <a:gd name="connsiteX22" fmla="*/ 586634 w 1301972"/>
              <a:gd name="connsiteY22" fmla="*/ 1466022 h 1487448"/>
              <a:gd name="connsiteX23" fmla="*/ 70775 w 1301972"/>
              <a:gd name="connsiteY23" fmla="*/ 1208091 h 1487448"/>
              <a:gd name="connsiteX24" fmla="*/ 48047 w 1301972"/>
              <a:gd name="connsiteY24" fmla="*/ 1196727 h 1487448"/>
              <a:gd name="connsiteX25" fmla="*/ 31927 w 1301972"/>
              <a:gd name="connsiteY25" fmla="*/ 1183427 h 1487448"/>
              <a:gd name="connsiteX26" fmla="*/ 2214 w 1301972"/>
              <a:gd name="connsiteY26" fmla="*/ 1128317 h 1487448"/>
              <a:gd name="connsiteX27" fmla="*/ 0 w 1301972"/>
              <a:gd name="connsiteY27" fmla="*/ 1106352 h 1487448"/>
              <a:gd name="connsiteX28" fmla="*/ 0 w 1301972"/>
              <a:gd name="connsiteY28" fmla="*/ 1106345 h 1487448"/>
              <a:gd name="connsiteX29" fmla="*/ 0 w 1301972"/>
              <a:gd name="connsiteY29" fmla="*/ 381776 h 1487448"/>
              <a:gd name="connsiteX30" fmla="*/ 0 w 1301972"/>
              <a:gd name="connsiteY30" fmla="*/ 381775 h 1487448"/>
              <a:gd name="connsiteX31" fmla="*/ 0 w 1301972"/>
              <a:gd name="connsiteY31" fmla="*/ 381768 h 1487448"/>
              <a:gd name="connsiteX32" fmla="*/ 2214 w 1301972"/>
              <a:gd name="connsiteY32" fmla="*/ 359803 h 1487448"/>
              <a:gd name="connsiteX33" fmla="*/ 26581 w 1301972"/>
              <a:gd name="connsiteY33" fmla="*/ 310435 h 1487448"/>
              <a:gd name="connsiteX34" fmla="*/ 38859 w 1301972"/>
              <a:gd name="connsiteY34" fmla="*/ 298446 h 1487448"/>
              <a:gd name="connsiteX35" fmla="*/ 39667 w 1301972"/>
              <a:gd name="connsiteY35" fmla="*/ 297657 h 1487448"/>
              <a:gd name="connsiteX36" fmla="*/ 595575 w 1301972"/>
              <a:gd name="connsiteY36" fmla="*/ 15612 h 1487448"/>
              <a:gd name="connsiteX37" fmla="*/ 611485 w 1301972"/>
              <a:gd name="connsiteY37" fmla="*/ 7657 h 1487448"/>
              <a:gd name="connsiteX38" fmla="*/ 629017 w 1301972"/>
              <a:gd name="connsiteY38" fmla="*/ 2215 h 1487448"/>
              <a:gd name="connsiteX39" fmla="*/ 650986 w 1301972"/>
              <a:gd name="connsiteY39"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01972" h="1487448">
                <a:moveTo>
                  <a:pt x="650986" y="0"/>
                </a:moveTo>
                <a:cubicBezTo>
                  <a:pt x="658511" y="0"/>
                  <a:pt x="665858" y="763"/>
                  <a:pt x="672954" y="2215"/>
                </a:cubicBezTo>
                <a:lnTo>
                  <a:pt x="690486"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5" y="1183427"/>
                </a:cubicBezTo>
                <a:lnTo>
                  <a:pt x="1253925" y="1196727"/>
                </a:lnTo>
                <a:lnTo>
                  <a:pt x="1231197" y="1208092"/>
                </a:lnTo>
                <a:cubicBezTo>
                  <a:pt x="1231197" y="1208092"/>
                  <a:pt x="1231196" y="1208092"/>
                  <a:pt x="1231196" y="1208092"/>
                </a:cubicBezTo>
                <a:lnTo>
                  <a:pt x="715338" y="1466022"/>
                </a:lnTo>
                <a:lnTo>
                  <a:pt x="715337" y="1466022"/>
                </a:lnTo>
                <a:lnTo>
                  <a:pt x="683398" y="1481992"/>
                </a:lnTo>
                <a:lnTo>
                  <a:pt x="672954" y="1485233"/>
                </a:lnTo>
                <a:cubicBezTo>
                  <a:pt x="665858" y="1486685"/>
                  <a:pt x="658511" y="1487448"/>
                  <a:pt x="650986" y="1487448"/>
                </a:cubicBezTo>
                <a:cubicBezTo>
                  <a:pt x="643461" y="1487448"/>
                  <a:pt x="636114" y="1486685"/>
                  <a:pt x="629017" y="1485233"/>
                </a:cubicBezTo>
                <a:lnTo>
                  <a:pt x="618574" y="1481992"/>
                </a:lnTo>
                <a:lnTo>
                  <a:pt x="586634"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8" y="324280"/>
                  <a:pt x="26581" y="310435"/>
                </a:cubicBezTo>
                <a:lnTo>
                  <a:pt x="38859" y="298446"/>
                </a:lnTo>
                <a:lnTo>
                  <a:pt x="39667" y="297657"/>
                </a:lnTo>
                <a:lnTo>
                  <a:pt x="595575" y="15612"/>
                </a:lnTo>
                <a:lnTo>
                  <a:pt x="611485" y="7657"/>
                </a:lnTo>
                <a:lnTo>
                  <a:pt x="629017"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350">
                <a:solidFill>
                  <a:schemeClr val="lt1"/>
                </a:solidFill>
              </a:defRPr>
            </a:lvl1pPr>
          </a:lstStyle>
          <a:p>
            <a:pPr marL="0" lvl="0" algn="ctr"/>
            <a:endParaRPr lang="zh-CN" altLang="en-US"/>
          </a:p>
        </p:txBody>
      </p:sp>
    </p:spTree>
    <p:extLst>
      <p:ext uri="{BB962C8B-B14F-4D97-AF65-F5344CB8AC3E}">
        <p14:creationId xmlns:p14="http://schemas.microsoft.com/office/powerpoint/2010/main" val="18881974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0" r:id="rId2"/>
    <p:sldLayoutId id="2147483667"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3.png"/></Relationships>
</file>

<file path=ppt/slides/_rels/slide2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4.png"/><Relationship Id="rId3" Type="http://schemas.openxmlformats.org/officeDocument/2006/relationships/image" Target="../media/image1.png"/><Relationship Id="rId7" Type="http://schemas.openxmlformats.org/officeDocument/2006/relationships/image" Target="../media/image257.png"/><Relationship Id="rId12" Type="http://schemas.openxmlformats.org/officeDocument/2006/relationships/image" Target="../media/image263.png"/><Relationship Id="rId2" Type="http://schemas.openxmlformats.org/officeDocument/2006/relationships/notesSlide" Target="../notesSlides/notesSlide23.xml"/><Relationship Id="rId16" Type="http://schemas.openxmlformats.org/officeDocument/2006/relationships/image" Target="../media/image267.png"/><Relationship Id="rId1" Type="http://schemas.openxmlformats.org/officeDocument/2006/relationships/slideLayout" Target="../slideLayouts/slideLayout1.xml"/><Relationship Id="rId6" Type="http://schemas.openxmlformats.org/officeDocument/2006/relationships/image" Target="../media/image256.png"/><Relationship Id="rId11" Type="http://schemas.openxmlformats.org/officeDocument/2006/relationships/image" Target="../media/image262.png"/><Relationship Id="rId5" Type="http://schemas.openxmlformats.org/officeDocument/2006/relationships/image" Target="../media/image255.png"/><Relationship Id="rId15" Type="http://schemas.openxmlformats.org/officeDocument/2006/relationships/image" Target="../media/image266.png"/><Relationship Id="rId10" Type="http://schemas.openxmlformats.org/officeDocument/2006/relationships/image" Target="../media/image261.png"/><Relationship Id="rId4" Type="http://schemas.openxmlformats.org/officeDocument/2006/relationships/image" Target="../media/image254.png"/><Relationship Id="rId9" Type="http://schemas.openxmlformats.org/officeDocument/2006/relationships/image" Target="../media/image259.png"/><Relationship Id="rId14" Type="http://schemas.openxmlformats.org/officeDocument/2006/relationships/image" Target="../media/image265.png"/></Relationships>
</file>

<file path=ppt/slides/_rels/slide24.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278.png"/><Relationship Id="rId3" Type="http://schemas.openxmlformats.org/officeDocument/2006/relationships/image" Target="../media/image1.png"/><Relationship Id="rId7" Type="http://schemas.openxmlformats.org/officeDocument/2006/relationships/image" Target="../media/image272.png"/><Relationship Id="rId12" Type="http://schemas.openxmlformats.org/officeDocument/2006/relationships/image" Target="../media/image277.png"/><Relationship Id="rId17" Type="http://schemas.openxmlformats.org/officeDocument/2006/relationships/image" Target="../media/image283.png"/><Relationship Id="rId2" Type="http://schemas.openxmlformats.org/officeDocument/2006/relationships/notesSlide" Target="../notesSlides/notesSlide24.xml"/><Relationship Id="rId16" Type="http://schemas.openxmlformats.org/officeDocument/2006/relationships/image" Target="../media/image282.png"/><Relationship Id="rId1" Type="http://schemas.openxmlformats.org/officeDocument/2006/relationships/slideLayout" Target="../slideLayouts/slideLayout1.xml"/><Relationship Id="rId6" Type="http://schemas.openxmlformats.org/officeDocument/2006/relationships/image" Target="../media/image271.png"/><Relationship Id="rId11" Type="http://schemas.openxmlformats.org/officeDocument/2006/relationships/image" Target="../media/image276.png"/><Relationship Id="rId5" Type="http://schemas.openxmlformats.org/officeDocument/2006/relationships/image" Target="../media/image32.png"/><Relationship Id="rId15" Type="http://schemas.openxmlformats.org/officeDocument/2006/relationships/image" Target="../media/image281.png"/><Relationship Id="rId10"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274.png"/><Relationship Id="rId14" Type="http://schemas.openxmlformats.org/officeDocument/2006/relationships/image" Target="../media/image279.png"/></Relationships>
</file>

<file path=ppt/slides/_rels/slide25.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4.png"/><Relationship Id="rId18" Type="http://schemas.openxmlformats.org/officeDocument/2006/relationships/image" Target="../media/image299.png"/><Relationship Id="rId3" Type="http://schemas.openxmlformats.org/officeDocument/2006/relationships/image" Target="../media/image1.png"/><Relationship Id="rId7" Type="http://schemas.openxmlformats.org/officeDocument/2006/relationships/image" Target="../media/image287.png"/><Relationship Id="rId12" Type="http://schemas.openxmlformats.org/officeDocument/2006/relationships/image" Target="../media/image293.png"/><Relationship Id="rId17" Type="http://schemas.openxmlformats.org/officeDocument/2006/relationships/image" Target="../media/image298.png"/><Relationship Id="rId2" Type="http://schemas.openxmlformats.org/officeDocument/2006/relationships/notesSlide" Target="../notesSlides/notesSlide25.xml"/><Relationship Id="rId16" Type="http://schemas.openxmlformats.org/officeDocument/2006/relationships/image" Target="../media/image297.png"/><Relationship Id="rId20" Type="http://schemas.openxmlformats.org/officeDocument/2006/relationships/image" Target="../media/image302.png"/><Relationship Id="rId1" Type="http://schemas.openxmlformats.org/officeDocument/2006/relationships/slideLayout" Target="../slideLayouts/slideLayout1.xml"/><Relationship Id="rId6" Type="http://schemas.openxmlformats.org/officeDocument/2006/relationships/image" Target="../media/image286.png"/><Relationship Id="rId11" Type="http://schemas.openxmlformats.org/officeDocument/2006/relationships/image" Target="../media/image292.png"/><Relationship Id="rId5" Type="http://schemas.openxmlformats.org/officeDocument/2006/relationships/image" Target="../media/image285.png"/><Relationship Id="rId15" Type="http://schemas.openxmlformats.org/officeDocument/2006/relationships/image" Target="../media/image296.png"/><Relationship Id="rId10" Type="http://schemas.openxmlformats.org/officeDocument/2006/relationships/image" Target="../media/image291.png"/><Relationship Id="rId19" Type="http://schemas.openxmlformats.org/officeDocument/2006/relationships/image" Target="../media/image301.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5.png"/></Relationships>
</file>

<file path=ppt/slides/_rels/slide26.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4.png"/><Relationship Id="rId18" Type="http://schemas.openxmlformats.org/officeDocument/2006/relationships/image" Target="../media/image319.png"/><Relationship Id="rId3" Type="http://schemas.openxmlformats.org/officeDocument/2006/relationships/image" Target="../media/image1.png"/><Relationship Id="rId21" Type="http://schemas.openxmlformats.org/officeDocument/2006/relationships/image" Target="../media/image323.png"/><Relationship Id="rId7" Type="http://schemas.openxmlformats.org/officeDocument/2006/relationships/image" Target="../media/image306.png"/><Relationship Id="rId12" Type="http://schemas.openxmlformats.org/officeDocument/2006/relationships/image" Target="../media/image31.png"/><Relationship Id="rId17" Type="http://schemas.openxmlformats.org/officeDocument/2006/relationships/image" Target="../media/image318.png"/><Relationship Id="rId2" Type="http://schemas.openxmlformats.org/officeDocument/2006/relationships/notesSlide" Target="../notesSlides/notesSlide26.xml"/><Relationship Id="rId16" Type="http://schemas.openxmlformats.org/officeDocument/2006/relationships/image" Target="../media/image317.png"/><Relationship Id="rId20" Type="http://schemas.openxmlformats.org/officeDocument/2006/relationships/image" Target="../media/image322.png"/><Relationship Id="rId1" Type="http://schemas.openxmlformats.org/officeDocument/2006/relationships/slideLayout" Target="../slideLayouts/slideLayout1.xml"/><Relationship Id="rId6" Type="http://schemas.openxmlformats.org/officeDocument/2006/relationships/image" Target="../media/image305.png"/><Relationship Id="rId11" Type="http://schemas.openxmlformats.org/officeDocument/2006/relationships/image" Target="../media/image312.png"/><Relationship Id="rId24" Type="http://schemas.openxmlformats.org/officeDocument/2006/relationships/image" Target="../media/image326.png"/><Relationship Id="rId5" Type="http://schemas.openxmlformats.org/officeDocument/2006/relationships/image" Target="../media/image304.png"/><Relationship Id="rId15" Type="http://schemas.openxmlformats.org/officeDocument/2006/relationships/image" Target="../media/image316.png"/><Relationship Id="rId23" Type="http://schemas.openxmlformats.org/officeDocument/2006/relationships/image" Target="../media/image325.png"/><Relationship Id="rId10" Type="http://schemas.openxmlformats.org/officeDocument/2006/relationships/image" Target="../media/image309.png"/><Relationship Id="rId19" Type="http://schemas.openxmlformats.org/officeDocument/2006/relationships/image" Target="../media/image321.png"/><Relationship Id="rId4" Type="http://schemas.openxmlformats.org/officeDocument/2006/relationships/image" Target="../media/image303.png"/><Relationship Id="rId9" Type="http://schemas.openxmlformats.org/officeDocument/2006/relationships/image" Target="../media/image308.png"/><Relationship Id="rId14" Type="http://schemas.openxmlformats.org/officeDocument/2006/relationships/image" Target="../media/image315.png"/><Relationship Id="rId22" Type="http://schemas.openxmlformats.org/officeDocument/2006/relationships/image" Target="../media/image324.png"/></Relationships>
</file>

<file path=ppt/slides/_rels/slide27.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37.png"/><Relationship Id="rId18" Type="http://schemas.openxmlformats.org/officeDocument/2006/relationships/image" Target="../media/image343.png"/><Relationship Id="rId3" Type="http://schemas.openxmlformats.org/officeDocument/2006/relationships/image" Target="../media/image1.png"/><Relationship Id="rId21" Type="http://schemas.openxmlformats.org/officeDocument/2006/relationships/image" Target="../media/image346.png"/><Relationship Id="rId7" Type="http://schemas.openxmlformats.org/officeDocument/2006/relationships/image" Target="../media/image331.png"/><Relationship Id="rId12" Type="http://schemas.openxmlformats.org/officeDocument/2006/relationships/image" Target="../media/image336.png"/><Relationship Id="rId17" Type="http://schemas.openxmlformats.org/officeDocument/2006/relationships/image" Target="../media/image342.png"/><Relationship Id="rId2" Type="http://schemas.openxmlformats.org/officeDocument/2006/relationships/notesSlide" Target="../notesSlides/notesSlide27.xml"/><Relationship Id="rId16" Type="http://schemas.openxmlformats.org/officeDocument/2006/relationships/image" Target="../media/image341.png"/><Relationship Id="rId20" Type="http://schemas.openxmlformats.org/officeDocument/2006/relationships/image" Target="../media/image345.png"/><Relationship Id="rId1" Type="http://schemas.openxmlformats.org/officeDocument/2006/relationships/slideLayout" Target="../slideLayouts/slideLayout1.xml"/><Relationship Id="rId6" Type="http://schemas.openxmlformats.org/officeDocument/2006/relationships/image" Target="../media/image329.png"/><Relationship Id="rId11" Type="http://schemas.openxmlformats.org/officeDocument/2006/relationships/image" Target="../media/image335.png"/><Relationship Id="rId5" Type="http://schemas.openxmlformats.org/officeDocument/2006/relationships/image" Target="../media/image328.png"/><Relationship Id="rId15" Type="http://schemas.openxmlformats.org/officeDocument/2006/relationships/image" Target="../media/image339.png"/><Relationship Id="rId23" Type="http://schemas.openxmlformats.org/officeDocument/2006/relationships/image" Target="../media/image348.png"/><Relationship Id="rId10" Type="http://schemas.openxmlformats.org/officeDocument/2006/relationships/image" Target="../media/image334.png"/><Relationship Id="rId19" Type="http://schemas.openxmlformats.org/officeDocument/2006/relationships/image" Target="../media/image344.png"/><Relationship Id="rId4" Type="http://schemas.openxmlformats.org/officeDocument/2006/relationships/image" Target="../media/image327.png"/><Relationship Id="rId9" Type="http://schemas.openxmlformats.org/officeDocument/2006/relationships/image" Target="../media/image333.png"/><Relationship Id="rId14" Type="http://schemas.openxmlformats.org/officeDocument/2006/relationships/image" Target="../media/image338.png"/><Relationship Id="rId22" Type="http://schemas.openxmlformats.org/officeDocument/2006/relationships/image" Target="../media/image347.png"/></Relationships>
</file>

<file path=ppt/slides/_rels/slide28.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1.png"/><Relationship Id="rId7" Type="http://schemas.openxmlformats.org/officeDocument/2006/relationships/image" Target="../media/image35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349.png"/></Relationships>
</file>

<file path=ppt/slides/_rels/slide29.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65.png"/><Relationship Id="rId3" Type="http://schemas.openxmlformats.org/officeDocument/2006/relationships/image" Target="../media/image1.png"/><Relationship Id="rId7" Type="http://schemas.openxmlformats.org/officeDocument/2006/relationships/image" Target="../media/image358.png"/><Relationship Id="rId12" Type="http://schemas.openxmlformats.org/officeDocument/2006/relationships/image" Target="../media/image36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57.png"/><Relationship Id="rId11" Type="http://schemas.openxmlformats.org/officeDocument/2006/relationships/image" Target="../media/image363.png"/><Relationship Id="rId5" Type="http://schemas.openxmlformats.org/officeDocument/2006/relationships/image" Target="../media/image356.png"/><Relationship Id="rId15" Type="http://schemas.openxmlformats.org/officeDocument/2006/relationships/image" Target="../media/image367.png"/><Relationship Id="rId10" Type="http://schemas.openxmlformats.org/officeDocument/2006/relationships/image" Target="../media/image362.png"/><Relationship Id="rId4" Type="http://schemas.openxmlformats.org/officeDocument/2006/relationships/image" Target="../media/image355.png"/><Relationship Id="rId9" Type="http://schemas.openxmlformats.org/officeDocument/2006/relationships/image" Target="../media/image361.png"/><Relationship Id="rId14" Type="http://schemas.openxmlformats.org/officeDocument/2006/relationships/image" Target="../media/image36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6.png"/><Relationship Id="rId3" Type="http://schemas.openxmlformats.org/officeDocument/2006/relationships/image" Target="../media/image1.png"/><Relationship Id="rId7" Type="http://schemas.openxmlformats.org/officeDocument/2006/relationships/image" Target="../media/image2880.png"/><Relationship Id="rId12" Type="http://schemas.openxmlformats.org/officeDocument/2006/relationships/image" Target="../media/image375.png"/><Relationship Id="rId17" Type="http://schemas.openxmlformats.org/officeDocument/2006/relationships/image" Target="../media/image381.png"/><Relationship Id="rId2" Type="http://schemas.openxmlformats.org/officeDocument/2006/relationships/notesSlide" Target="../notesSlides/notesSlide30.xml"/><Relationship Id="rId16" Type="http://schemas.openxmlformats.org/officeDocument/2006/relationships/image" Target="../media/image379.png"/><Relationship Id="rId1" Type="http://schemas.openxmlformats.org/officeDocument/2006/relationships/slideLayout" Target="../slideLayouts/slideLayout1.xml"/><Relationship Id="rId6" Type="http://schemas.openxmlformats.org/officeDocument/2006/relationships/image" Target="../media/image371.png"/><Relationship Id="rId11" Type="http://schemas.openxmlformats.org/officeDocument/2006/relationships/image" Target="../media/image374.png"/><Relationship Id="rId5" Type="http://schemas.openxmlformats.org/officeDocument/2006/relationships/image" Target="../media/image369.png"/><Relationship Id="rId15" Type="http://schemas.openxmlformats.org/officeDocument/2006/relationships/image" Target="../media/image378.png"/><Relationship Id="rId10" Type="http://schemas.openxmlformats.org/officeDocument/2006/relationships/image" Target="../media/image2980.png"/><Relationship Id="rId4" Type="http://schemas.openxmlformats.org/officeDocument/2006/relationships/image" Target="../media/image368.png"/><Relationship Id="rId9" Type="http://schemas.openxmlformats.org/officeDocument/2006/relationships/image" Target="../media/image373.png"/><Relationship Id="rId14" Type="http://schemas.openxmlformats.org/officeDocument/2006/relationships/image" Target="../media/image377.png"/></Relationships>
</file>

<file path=ppt/slides/_rels/slide31.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2.png"/><Relationship Id="rId18" Type="http://schemas.openxmlformats.org/officeDocument/2006/relationships/image" Target="../media/image397.png"/><Relationship Id="rId3" Type="http://schemas.openxmlformats.org/officeDocument/2006/relationships/image" Target="../media/image1.png"/><Relationship Id="rId21" Type="http://schemas.openxmlformats.org/officeDocument/2006/relationships/image" Target="../media/image401.png"/><Relationship Id="rId7" Type="http://schemas.openxmlformats.org/officeDocument/2006/relationships/image" Target="../media/image385.png"/><Relationship Id="rId12" Type="http://schemas.openxmlformats.org/officeDocument/2006/relationships/image" Target="../media/image391.png"/><Relationship Id="rId17" Type="http://schemas.openxmlformats.org/officeDocument/2006/relationships/image" Target="../media/image396.png"/><Relationship Id="rId2" Type="http://schemas.openxmlformats.org/officeDocument/2006/relationships/notesSlide" Target="../notesSlides/notesSlide31.xml"/><Relationship Id="rId16" Type="http://schemas.openxmlformats.org/officeDocument/2006/relationships/image" Target="../media/image395.png"/><Relationship Id="rId20" Type="http://schemas.openxmlformats.org/officeDocument/2006/relationships/image" Target="../media/image399.png"/><Relationship Id="rId1" Type="http://schemas.openxmlformats.org/officeDocument/2006/relationships/slideLayout" Target="../slideLayouts/slideLayout1.xml"/><Relationship Id="rId6" Type="http://schemas.openxmlformats.org/officeDocument/2006/relationships/image" Target="../media/image384.png"/><Relationship Id="rId11" Type="http://schemas.openxmlformats.org/officeDocument/2006/relationships/image" Target="../media/image389.png"/><Relationship Id="rId5" Type="http://schemas.openxmlformats.org/officeDocument/2006/relationships/image" Target="../media/image383.png"/><Relationship Id="rId15" Type="http://schemas.openxmlformats.org/officeDocument/2006/relationships/image" Target="../media/image394.png"/><Relationship Id="rId10" Type="http://schemas.openxmlformats.org/officeDocument/2006/relationships/image" Target="../media/image388.png"/><Relationship Id="rId19" Type="http://schemas.openxmlformats.org/officeDocument/2006/relationships/image" Target="../media/image398.png"/><Relationship Id="rId4" Type="http://schemas.openxmlformats.org/officeDocument/2006/relationships/image" Target="../media/image382.png"/><Relationship Id="rId9" Type="http://schemas.openxmlformats.org/officeDocument/2006/relationships/image" Target="../media/image387.png"/><Relationship Id="rId14" Type="http://schemas.openxmlformats.org/officeDocument/2006/relationships/image" Target="../media/image33.png"/><Relationship Id="rId22" Type="http://schemas.openxmlformats.org/officeDocument/2006/relationships/image" Target="../media/image402.png"/></Relationships>
</file>

<file path=ppt/slides/_rels/slide32.xml.rels><?xml version="1.0" encoding="UTF-8" standalone="yes"?>
<Relationships xmlns="http://schemas.openxmlformats.org/package/2006/relationships"><Relationship Id="rId8" Type="http://schemas.openxmlformats.org/officeDocument/2006/relationships/image" Target="../media/image394.png"/><Relationship Id="rId13" Type="http://schemas.openxmlformats.org/officeDocument/2006/relationships/image" Target="../media/image399.png"/><Relationship Id="rId18" Type="http://schemas.openxmlformats.org/officeDocument/2006/relationships/image" Target="../media/image406.pn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398.png"/><Relationship Id="rId17" Type="http://schemas.openxmlformats.org/officeDocument/2006/relationships/image" Target="../media/image405.png"/><Relationship Id="rId2" Type="http://schemas.openxmlformats.org/officeDocument/2006/relationships/notesSlide" Target="../notesSlides/notesSlide32.xml"/><Relationship Id="rId16" Type="http://schemas.openxmlformats.org/officeDocument/2006/relationships/image" Target="../media/image404.png"/><Relationship Id="rId1" Type="http://schemas.openxmlformats.org/officeDocument/2006/relationships/slideLayout" Target="../slideLayouts/slideLayout1.xml"/><Relationship Id="rId6" Type="http://schemas.openxmlformats.org/officeDocument/2006/relationships/image" Target="../media/image392.png"/><Relationship Id="rId11" Type="http://schemas.openxmlformats.org/officeDocument/2006/relationships/image" Target="../media/image397.png"/><Relationship Id="rId5" Type="http://schemas.openxmlformats.org/officeDocument/2006/relationships/image" Target="../media/image391.png"/><Relationship Id="rId15" Type="http://schemas.openxmlformats.org/officeDocument/2006/relationships/image" Target="../media/image402.png"/><Relationship Id="rId10" Type="http://schemas.openxmlformats.org/officeDocument/2006/relationships/image" Target="../media/image396.png"/><Relationship Id="rId4" Type="http://schemas.openxmlformats.org/officeDocument/2006/relationships/image" Target="../media/image403.png"/><Relationship Id="rId9" Type="http://schemas.openxmlformats.org/officeDocument/2006/relationships/image" Target="../media/image395.png"/><Relationship Id="rId14" Type="http://schemas.openxmlformats.org/officeDocument/2006/relationships/image" Target="../media/image40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30.jpe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image" Target="../media/image1310.png"/><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110.png"/><Relationship Id="rId5" Type="http://schemas.openxmlformats.org/officeDocument/2006/relationships/image" Target="../media/image1010.png"/><Relationship Id="rId4" Type="http://schemas.openxmlformats.org/officeDocument/2006/relationships/image" Target="../media/image90.png"/><Relationship Id="rId9" Type="http://schemas.openxmlformats.org/officeDocument/2006/relationships/image" Target="../media/image1410.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1.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36.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13.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png"/><Relationship Id="rId21" Type="http://schemas.openxmlformats.org/officeDocument/2006/relationships/image" Target="../media/image127.png"/><Relationship Id="rId7" Type="http://schemas.openxmlformats.org/officeDocument/2006/relationships/image" Target="../media/image96.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37.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17.png"/><Relationship Id="rId5" Type="http://schemas.openxmlformats.org/officeDocument/2006/relationships/image" Target="../media/image94.png"/><Relationship Id="rId15" Type="http://schemas.openxmlformats.org/officeDocument/2006/relationships/image" Target="../media/image121.png"/><Relationship Id="rId23" Type="http://schemas.openxmlformats.org/officeDocument/2006/relationships/image" Target="../media/image129.png"/><Relationship Id="rId10" Type="http://schemas.openxmlformats.org/officeDocument/2006/relationships/image" Target="../media/image116.png"/><Relationship Id="rId19" Type="http://schemas.openxmlformats.org/officeDocument/2006/relationships/image" Target="../media/image125.png"/><Relationship Id="rId4" Type="http://schemas.openxmlformats.org/officeDocument/2006/relationships/image" Target="../media/image93.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s>
</file>

<file path=ppt/slides/_rels/slide3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png"/><Relationship Id="rId21" Type="http://schemas.openxmlformats.org/officeDocument/2006/relationships/image" Target="../media/image142.png"/><Relationship Id="rId7" Type="http://schemas.openxmlformats.org/officeDocument/2006/relationships/image" Target="../media/image96.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38.xml"/><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32.png"/><Relationship Id="rId5" Type="http://schemas.openxmlformats.org/officeDocument/2006/relationships/image" Target="../media/image94.png"/><Relationship Id="rId15" Type="http://schemas.openxmlformats.org/officeDocument/2006/relationships/image" Target="../media/image136.png"/><Relationship Id="rId23" Type="http://schemas.openxmlformats.org/officeDocument/2006/relationships/image" Target="../media/image144.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35.png"/><Relationship Id="rId22" Type="http://schemas.openxmlformats.org/officeDocument/2006/relationships/image" Target="../media/image143.png"/></Relationships>
</file>

<file path=ppt/slides/_rels/slide39.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image" Target="../media/image1.png"/><Relationship Id="rId21" Type="http://schemas.openxmlformats.org/officeDocument/2006/relationships/image" Target="../media/image157.png"/><Relationship Id="rId7" Type="http://schemas.openxmlformats.org/officeDocument/2006/relationships/image" Target="../media/image96.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notesSlide" Target="../notesSlides/notesSlide39.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47.png"/><Relationship Id="rId5" Type="http://schemas.openxmlformats.org/officeDocument/2006/relationships/image" Target="../media/image94.png"/><Relationship Id="rId15" Type="http://schemas.openxmlformats.org/officeDocument/2006/relationships/image" Target="../media/image151.png"/><Relationship Id="rId10" Type="http://schemas.openxmlformats.org/officeDocument/2006/relationships/image" Target="../media/image116.png"/><Relationship Id="rId19" Type="http://schemas.openxmlformats.org/officeDocument/2006/relationships/image" Target="../media/image1011.png"/><Relationship Id="rId4" Type="http://schemas.openxmlformats.org/officeDocument/2006/relationships/image" Target="../media/image93.png"/><Relationship Id="rId9" Type="http://schemas.openxmlformats.org/officeDocument/2006/relationships/image" Target="../media/image146.png"/><Relationship Id="rId14" Type="http://schemas.openxmlformats.org/officeDocument/2006/relationships/image" Target="../media/image150.png"/><Relationship Id="rId22" Type="http://schemas.openxmlformats.org/officeDocument/2006/relationships/image" Target="../media/image15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167.png"/><Relationship Id="rId18" Type="http://schemas.openxmlformats.org/officeDocument/2006/relationships/image" Target="../media/image172.png"/><Relationship Id="rId3" Type="http://schemas.openxmlformats.org/officeDocument/2006/relationships/image" Target="../media/image1.png"/><Relationship Id="rId21" Type="http://schemas.openxmlformats.org/officeDocument/2006/relationships/image" Target="../media/image175.png"/><Relationship Id="rId7" Type="http://schemas.openxmlformats.org/officeDocument/2006/relationships/image" Target="../media/image162.png"/><Relationship Id="rId12" Type="http://schemas.openxmlformats.org/officeDocument/2006/relationships/image" Target="../media/image102.png"/><Relationship Id="rId17" Type="http://schemas.openxmlformats.org/officeDocument/2006/relationships/image" Target="../media/image171.png"/><Relationship Id="rId2" Type="http://schemas.openxmlformats.org/officeDocument/2006/relationships/notesSlide" Target="../notesSlides/notesSlide40.xml"/><Relationship Id="rId16" Type="http://schemas.openxmlformats.org/officeDocument/2006/relationships/image" Target="../media/image170.png"/><Relationship Id="rId20"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69.png"/><Relationship Id="rId23" Type="http://schemas.openxmlformats.org/officeDocument/2006/relationships/image" Target="../media/image177.png"/><Relationship Id="rId10" Type="http://schemas.openxmlformats.org/officeDocument/2006/relationships/image" Target="../media/image165.png"/><Relationship Id="rId19" Type="http://schemas.openxmlformats.org/officeDocument/2006/relationships/image" Target="../media/image173.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8.png"/><Relationship Id="rId22" Type="http://schemas.openxmlformats.org/officeDocument/2006/relationships/image" Target="../media/image176.png"/></Relationships>
</file>

<file path=ppt/slides/_rels/slide41.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81.png"/><Relationship Id="rId18" Type="http://schemas.openxmlformats.org/officeDocument/2006/relationships/image" Target="../media/image186.png"/><Relationship Id="rId3" Type="http://schemas.openxmlformats.org/officeDocument/2006/relationships/image" Target="../media/image1.png"/><Relationship Id="rId21" Type="http://schemas.openxmlformats.org/officeDocument/2006/relationships/image" Target="../media/image189.png"/><Relationship Id="rId7" Type="http://schemas.openxmlformats.org/officeDocument/2006/relationships/image" Target="../media/image81.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notesSlide" Target="../notesSlides/notesSlide41.xml"/><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179.png"/><Relationship Id="rId5" Type="http://schemas.openxmlformats.org/officeDocument/2006/relationships/image" Target="../media/image1510.png"/><Relationship Id="rId15" Type="http://schemas.openxmlformats.org/officeDocument/2006/relationships/image" Target="../media/image183.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210.png"/><Relationship Id="rId9" Type="http://schemas.openxmlformats.org/officeDocument/2006/relationships/image" Target="../media/image163.png"/><Relationship Id="rId14" Type="http://schemas.openxmlformats.org/officeDocument/2006/relationships/image" Target="../media/image182.png"/></Relationships>
</file>

<file path=ppt/slides/_rels/slide42.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94.png"/><Relationship Id="rId26" Type="http://schemas.openxmlformats.org/officeDocument/2006/relationships/image" Target="../media/image202.png"/><Relationship Id="rId3" Type="http://schemas.openxmlformats.org/officeDocument/2006/relationships/image" Target="../media/image1.png"/><Relationship Id="rId21" Type="http://schemas.openxmlformats.org/officeDocument/2006/relationships/image" Target="../media/image197.png"/><Relationship Id="rId17" Type="http://schemas.openxmlformats.org/officeDocument/2006/relationships/image" Target="../media/image193.png"/><Relationship Id="rId25" Type="http://schemas.openxmlformats.org/officeDocument/2006/relationships/image" Target="../media/image201.png"/><Relationship Id="rId2" Type="http://schemas.openxmlformats.org/officeDocument/2006/relationships/notesSlide" Target="../notesSlides/notesSlide42.xml"/><Relationship Id="rId16" Type="http://schemas.openxmlformats.org/officeDocument/2006/relationships/image" Target="../media/image192.png"/><Relationship Id="rId20" Type="http://schemas.openxmlformats.org/officeDocument/2006/relationships/image" Target="../media/image196.png"/><Relationship Id="rId29" Type="http://schemas.openxmlformats.org/officeDocument/2006/relationships/image" Target="../media/image205.png"/><Relationship Id="rId1" Type="http://schemas.openxmlformats.org/officeDocument/2006/relationships/slideLayout" Target="../slideLayouts/slideLayout1.xml"/><Relationship Id="rId24" Type="http://schemas.openxmlformats.org/officeDocument/2006/relationships/image" Target="../media/image200.png"/><Relationship Id="rId32" Type="http://schemas.openxmlformats.org/officeDocument/2006/relationships/image" Target="../media/image208.png"/><Relationship Id="rId15" Type="http://schemas.openxmlformats.org/officeDocument/2006/relationships/image" Target="../media/image191.png"/><Relationship Id="rId23" Type="http://schemas.openxmlformats.org/officeDocument/2006/relationships/image" Target="../media/image199.png"/><Relationship Id="rId28" Type="http://schemas.openxmlformats.org/officeDocument/2006/relationships/image" Target="../media/image204.png"/><Relationship Id="rId19" Type="http://schemas.openxmlformats.org/officeDocument/2006/relationships/image" Target="../media/image195.png"/><Relationship Id="rId31" Type="http://schemas.openxmlformats.org/officeDocument/2006/relationships/image" Target="../media/image207.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png"/><Relationship Id="rId30" Type="http://schemas.openxmlformats.org/officeDocument/2006/relationships/image" Target="../media/image206.png"/></Relationships>
</file>

<file path=ppt/slides/_rels/slide43.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193.png"/><Relationship Id="rId3" Type="http://schemas.openxmlformats.org/officeDocument/2006/relationships/image" Target="../media/image1.png"/><Relationship Id="rId7" Type="http://schemas.openxmlformats.org/officeDocument/2006/relationships/image" Target="../media/image212.png"/><Relationship Id="rId12" Type="http://schemas.openxmlformats.org/officeDocument/2006/relationships/image" Target="../media/image192.png"/><Relationship Id="rId17" Type="http://schemas.openxmlformats.org/officeDocument/2006/relationships/image" Target="../media/image218.png"/><Relationship Id="rId2" Type="http://schemas.openxmlformats.org/officeDocument/2006/relationships/notesSlide" Target="../notesSlides/notesSlide43.xml"/><Relationship Id="rId16" Type="http://schemas.openxmlformats.org/officeDocument/2006/relationships/image" Target="../media/image217.png"/><Relationship Id="rId1" Type="http://schemas.openxmlformats.org/officeDocument/2006/relationships/slideLayout" Target="../slideLayouts/slideLayout1.xml"/><Relationship Id="rId6" Type="http://schemas.openxmlformats.org/officeDocument/2006/relationships/image" Target="../media/image211.png"/><Relationship Id="rId11" Type="http://schemas.openxmlformats.org/officeDocument/2006/relationships/image" Target="../media/image191.png"/><Relationship Id="rId5" Type="http://schemas.openxmlformats.org/officeDocument/2006/relationships/image" Target="../media/image2100.png"/><Relationship Id="rId15" Type="http://schemas.openxmlformats.org/officeDocument/2006/relationships/image" Target="../media/image216.png"/><Relationship Id="rId10" Type="http://schemas.openxmlformats.org/officeDocument/2006/relationships/image" Target="../media/image190.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5.png"/></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44.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4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notesSlide" Target="../notesSlides/notesSlide45.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a:t>
            </a:fld>
            <a:endParaRPr lang="en-US" sz="1200" dirty="0">
              <a:solidFill>
                <a:schemeClr val="accent3">
                  <a:lumMod val="50000"/>
                </a:schemeClr>
              </a:solidFill>
            </a:endParaRP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BD7C45-FCA5-6236-9953-30ADA4667038}"/>
              </a:ext>
            </a:extLst>
          </p:cNvPr>
          <p:cNvSpPr txBox="1"/>
          <p:nvPr/>
        </p:nvSpPr>
        <p:spPr>
          <a:xfrm>
            <a:off x="2386506" y="1786920"/>
            <a:ext cx="4615354" cy="1569660"/>
          </a:xfrm>
          <a:prstGeom prst="rect">
            <a:avLst/>
          </a:prstGeom>
          <a:noFill/>
        </p:spPr>
        <p:txBody>
          <a:bodyPr wrap="square">
            <a:spAutoFit/>
          </a:bodyPr>
          <a:lstStyle/>
          <a:p>
            <a:pPr algn="ctr"/>
            <a:r>
              <a:rPr lang="en-US" sz="4800" b="1" i="0" dirty="0">
                <a:solidFill>
                  <a:srgbClr val="C00000"/>
                </a:solidFill>
                <a:effectLst/>
                <a:latin typeface="Calibri-Bold"/>
              </a:rPr>
              <a:t>Lecture 1</a:t>
            </a:r>
          </a:p>
          <a:p>
            <a:pPr algn="ctr"/>
            <a:r>
              <a:rPr lang="en-US" sz="4800" b="1" dirty="0">
                <a:solidFill>
                  <a:srgbClr val="C00000"/>
                </a:solidFill>
                <a:latin typeface="Calibri-Bold"/>
              </a:rPr>
              <a:t>August 9</a:t>
            </a:r>
            <a:r>
              <a:rPr lang="en-US" sz="4800" b="1">
                <a:solidFill>
                  <a:srgbClr val="C00000"/>
                </a:solidFill>
                <a:latin typeface="Calibri-Bold"/>
              </a:rPr>
              <a:t>, 2023</a:t>
            </a:r>
            <a:endParaRPr lang="en-US" sz="4800" dirty="0"/>
          </a:p>
        </p:txBody>
      </p:sp>
    </p:spTree>
    <p:extLst>
      <p:ext uri="{BB962C8B-B14F-4D97-AF65-F5344CB8AC3E}">
        <p14:creationId xmlns:p14="http://schemas.microsoft.com/office/powerpoint/2010/main" val="231329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14301" y="28379"/>
            <a:ext cx="6465939"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Internal Resistance</a:t>
            </a: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10</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CF1E62A4-03FC-FCD3-078F-1F5FC03A12C0}"/>
              </a:ext>
            </a:extLst>
          </p:cNvPr>
          <p:cNvGrpSpPr/>
          <p:nvPr/>
        </p:nvGrpSpPr>
        <p:grpSpPr>
          <a:xfrm rot="5400000">
            <a:off x="1570019" y="2176548"/>
            <a:ext cx="3540886" cy="1131137"/>
            <a:chOff x="4676775" y="1682364"/>
            <a:chExt cx="1619250" cy="693028"/>
          </a:xfrm>
        </p:grpSpPr>
        <p:cxnSp>
          <p:nvCxnSpPr>
            <p:cNvPr id="4" name="Straight Connector 3">
              <a:extLst>
                <a:ext uri="{FF2B5EF4-FFF2-40B4-BE49-F238E27FC236}">
                  <a16:creationId xmlns:a16="http://schemas.microsoft.com/office/drawing/2014/main" id="{6DCC4922-4C74-49C9-2FD9-96AEC876142C}"/>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938CA6A-DC81-4843-2D0C-DAF7D9C653CD}"/>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0443A6-1F1D-3370-2B6A-6776B5CF7528}"/>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42A787-9337-45B0-0985-3D478623B9E2}"/>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F136B5-301D-3186-8967-8377E3DA1E48}"/>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2C551C-65AD-8CE3-F201-D544ABA313D6}"/>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CD14E65-2DFC-FB7E-E307-E963D3ECFB97}"/>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8F0877-E901-0B21-7E08-564596629A9D}"/>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4C7D9376-92F1-E958-ED19-F476D7248B11}"/>
              </a:ext>
            </a:extLst>
          </p:cNvPr>
          <p:cNvCxnSpPr>
            <a:cxnSpLocks/>
          </p:cNvCxnSpPr>
          <p:nvPr/>
        </p:nvCxnSpPr>
        <p:spPr>
          <a:xfrm flipV="1">
            <a:off x="2222011" y="971673"/>
            <a:ext cx="1007570" cy="13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E4AE60-870B-392F-03EA-A2C61BE1ECBE}"/>
              </a:ext>
            </a:extLst>
          </p:cNvPr>
          <p:cNvCxnSpPr>
            <a:cxnSpLocks/>
          </p:cNvCxnSpPr>
          <p:nvPr/>
        </p:nvCxnSpPr>
        <p:spPr>
          <a:xfrm flipV="1">
            <a:off x="913704" y="4501266"/>
            <a:ext cx="2332228" cy="22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1D9CA1E-4F66-7952-CE4C-22D6028895AA}"/>
              </a:ext>
            </a:extLst>
          </p:cNvPr>
          <p:cNvSpPr/>
          <p:nvPr/>
        </p:nvSpPr>
        <p:spPr>
          <a:xfrm>
            <a:off x="384343" y="2232094"/>
            <a:ext cx="1107368" cy="1031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8BE8B1F-6D49-200E-2B61-F3608D2CE12B}"/>
              </a:ext>
            </a:extLst>
          </p:cNvPr>
          <p:cNvCxnSpPr>
            <a:cxnSpLocks/>
          </p:cNvCxnSpPr>
          <p:nvPr/>
        </p:nvCxnSpPr>
        <p:spPr>
          <a:xfrm>
            <a:off x="913704" y="970700"/>
            <a:ext cx="24323" cy="1261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7858D4-BC81-0CBB-2831-A4B216416905}"/>
              </a:ext>
            </a:extLst>
          </p:cNvPr>
          <p:cNvCxnSpPr>
            <a:cxnSpLocks/>
          </p:cNvCxnSpPr>
          <p:nvPr/>
        </p:nvCxnSpPr>
        <p:spPr>
          <a:xfrm>
            <a:off x="938027" y="3263432"/>
            <a:ext cx="24323" cy="1261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6F36FC-80FB-5F65-BF54-75F53E9D8108}"/>
              </a:ext>
            </a:extLst>
          </p:cNvPr>
          <p:cNvSpPr txBox="1"/>
          <p:nvPr/>
        </p:nvSpPr>
        <p:spPr>
          <a:xfrm>
            <a:off x="687135" y="2423481"/>
            <a:ext cx="526106" cy="707886"/>
          </a:xfrm>
          <a:prstGeom prst="rect">
            <a:avLst/>
          </a:prstGeom>
          <a:noFill/>
        </p:spPr>
        <p:txBody>
          <a:bodyPr wrap="none" rtlCol="0">
            <a:spAutoFit/>
          </a:bodyPr>
          <a:lstStyle/>
          <a:p>
            <a:r>
              <a:rPr lang="en-US" sz="4000" dirty="0"/>
              <a:t>V</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934A2DA-A501-FE89-27A3-248D0B61B650}"/>
                  </a:ext>
                </a:extLst>
              </p:cNvPr>
              <p:cNvSpPr txBox="1"/>
              <p:nvPr/>
            </p:nvSpPr>
            <p:spPr>
              <a:xfrm>
                <a:off x="6303233" y="1079019"/>
                <a:ext cx="1594283" cy="966227"/>
              </a:xfrm>
              <a:prstGeom prst="rect">
                <a:avLst/>
              </a:prstGeom>
              <a:noFill/>
            </p:spPr>
            <p:txBody>
              <a:bodyPr wrap="none" rtlCol="0">
                <a:spAutoFit/>
              </a:bodyPr>
              <a:lstStyle/>
              <a:p>
                <a:r>
                  <a:rPr lang="en-US" sz="4000" dirty="0"/>
                  <a:t>I</a:t>
                </a:r>
                <a14:m>
                  <m:oMath xmlns:m="http://schemas.openxmlformats.org/officeDocument/2006/math">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𝑉</m:t>
                        </m:r>
                      </m:num>
                      <m:den>
                        <m:r>
                          <a:rPr lang="en-US" sz="4000" b="0" i="1" smtClean="0">
                            <a:latin typeface="Cambria Math" panose="02040503050406030204" pitchFamily="18" charset="0"/>
                          </a:rPr>
                          <m:t>𝑅</m:t>
                        </m:r>
                        <m:r>
                          <a:rPr lang="en-US" sz="4000" b="0" i="1" smtClean="0">
                            <a:latin typeface="Cambria Math" panose="02040503050406030204" pitchFamily="18" charset="0"/>
                          </a:rPr>
                          <m:t>+</m:t>
                        </m:r>
                        <m:r>
                          <a:rPr lang="en-US" sz="4000" b="0" i="1" smtClean="0">
                            <a:latin typeface="Cambria Math" panose="02040503050406030204" pitchFamily="18" charset="0"/>
                          </a:rPr>
                          <m:t>𝑟</m:t>
                        </m:r>
                      </m:den>
                    </m:f>
                  </m:oMath>
                </a14:m>
                <a:endParaRPr lang="en-US" sz="4000" dirty="0"/>
              </a:p>
            </p:txBody>
          </p:sp>
        </mc:Choice>
        <mc:Fallback xmlns="">
          <p:sp>
            <p:nvSpPr>
              <p:cNvPr id="47" name="TextBox 46">
                <a:extLst>
                  <a:ext uri="{FF2B5EF4-FFF2-40B4-BE49-F238E27FC236}">
                    <a16:creationId xmlns:a16="http://schemas.microsoft.com/office/drawing/2014/main" id="{C934A2DA-A501-FE89-27A3-248D0B61B650}"/>
                  </a:ext>
                </a:extLst>
              </p:cNvPr>
              <p:cNvSpPr txBox="1">
                <a:spLocks noRot="1" noChangeAspect="1" noMove="1" noResize="1" noEditPoints="1" noAdjustHandles="1" noChangeArrowheads="1" noChangeShapeType="1" noTextEdit="1"/>
              </p:cNvSpPr>
              <p:nvPr/>
            </p:nvSpPr>
            <p:spPr>
              <a:xfrm>
                <a:off x="6303233" y="1079019"/>
                <a:ext cx="1594283" cy="966227"/>
              </a:xfrm>
              <a:prstGeom prst="rect">
                <a:avLst/>
              </a:prstGeom>
              <a:blipFill>
                <a:blip r:embed="rId4"/>
                <a:stretch>
                  <a:fillRect l="-13740" b="-11321"/>
                </a:stretch>
              </a:blipFill>
            </p:spPr>
            <p:txBody>
              <a:bodyPr/>
              <a:lstStyle/>
              <a:p>
                <a:r>
                  <a:rPr lang="en-US">
                    <a:noFill/>
                  </a:rPr>
                  <a:t> </a:t>
                </a:r>
              </a:p>
            </p:txBody>
          </p:sp>
        </mc:Fallback>
      </mc:AlternateContent>
      <p:sp>
        <p:nvSpPr>
          <p:cNvPr id="49" name="矩形 47">
            <a:extLst>
              <a:ext uri="{FF2B5EF4-FFF2-40B4-BE49-F238E27FC236}">
                <a16:creationId xmlns:a16="http://schemas.microsoft.com/office/drawing/2014/main" id="{E0E3A575-508B-65D2-9762-18CB05091FA1}"/>
              </a:ext>
            </a:extLst>
          </p:cNvPr>
          <p:cNvSpPr/>
          <p:nvPr/>
        </p:nvSpPr>
        <p:spPr>
          <a:xfrm>
            <a:off x="5838222" y="588276"/>
            <a:ext cx="3772557"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Ohms Law</a:t>
            </a:r>
          </a:p>
        </p:txBody>
      </p:sp>
      <p:sp>
        <p:nvSpPr>
          <p:cNvPr id="50" name="TextBox 49">
            <a:extLst>
              <a:ext uri="{FF2B5EF4-FFF2-40B4-BE49-F238E27FC236}">
                <a16:creationId xmlns:a16="http://schemas.microsoft.com/office/drawing/2014/main" id="{F01715A1-A469-931F-7E73-A563668B3660}"/>
              </a:ext>
            </a:extLst>
          </p:cNvPr>
          <p:cNvSpPr txBox="1"/>
          <p:nvPr/>
        </p:nvSpPr>
        <p:spPr>
          <a:xfrm>
            <a:off x="4013067" y="2325687"/>
            <a:ext cx="554960" cy="707886"/>
          </a:xfrm>
          <a:prstGeom prst="rect">
            <a:avLst/>
          </a:prstGeom>
          <a:noFill/>
        </p:spPr>
        <p:txBody>
          <a:bodyPr wrap="none" rtlCol="0">
            <a:spAutoFit/>
          </a:bodyPr>
          <a:lstStyle/>
          <a:p>
            <a:r>
              <a:rPr lang="en-US" sz="4000" dirty="0"/>
              <a:t>R</a:t>
            </a:r>
          </a:p>
        </p:txBody>
      </p:sp>
      <p:grpSp>
        <p:nvGrpSpPr>
          <p:cNvPr id="34" name="Group 33">
            <a:extLst>
              <a:ext uri="{FF2B5EF4-FFF2-40B4-BE49-F238E27FC236}">
                <a16:creationId xmlns:a16="http://schemas.microsoft.com/office/drawing/2014/main" id="{61AF57F5-2C38-76E2-C1F8-A6334D4A780F}"/>
              </a:ext>
            </a:extLst>
          </p:cNvPr>
          <p:cNvGrpSpPr/>
          <p:nvPr/>
        </p:nvGrpSpPr>
        <p:grpSpPr>
          <a:xfrm>
            <a:off x="896703" y="646759"/>
            <a:ext cx="1643365" cy="566677"/>
            <a:chOff x="4676776" y="1682364"/>
            <a:chExt cx="1619249" cy="693028"/>
          </a:xfrm>
        </p:grpSpPr>
        <p:cxnSp>
          <p:nvCxnSpPr>
            <p:cNvPr id="35" name="Straight Connector 34">
              <a:extLst>
                <a:ext uri="{FF2B5EF4-FFF2-40B4-BE49-F238E27FC236}">
                  <a16:creationId xmlns:a16="http://schemas.microsoft.com/office/drawing/2014/main" id="{8FB3B2D2-348C-06CD-81CD-C42BDA2B6E43}"/>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494B03-8448-6EBD-C6EF-8E87DD62BDCD}"/>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3E4A21-977B-6B75-6C02-B3B35CC676B5}"/>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CD0DD13-924F-9169-EC70-627F76EDA5AB}"/>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52C8C7F-209D-859B-03D2-F3A87377E5A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0762EF-B2C1-9476-13C2-951E31DBB759}"/>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AD3E6E-F2EC-BC19-ADF7-0B5AB5BD3ADD}"/>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AFAB38-C157-AD65-E62D-F86107508718}"/>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2070B07E-0F30-02AC-2878-98D59F4A8526}"/>
              </a:ext>
            </a:extLst>
          </p:cNvPr>
          <p:cNvSpPr txBox="1"/>
          <p:nvPr/>
        </p:nvSpPr>
        <p:spPr>
          <a:xfrm>
            <a:off x="1601469" y="1156878"/>
            <a:ext cx="356188" cy="707886"/>
          </a:xfrm>
          <a:prstGeom prst="rect">
            <a:avLst/>
          </a:prstGeom>
          <a:noFill/>
        </p:spPr>
        <p:txBody>
          <a:bodyPr wrap="none" rtlCol="0">
            <a:spAutoFit/>
          </a:bodyPr>
          <a:lstStyle/>
          <a:p>
            <a:r>
              <a:rPr lang="en-US" sz="4000" dirty="0"/>
              <a:t>r</a:t>
            </a:r>
          </a:p>
        </p:txBody>
      </p:sp>
      <p:cxnSp>
        <p:nvCxnSpPr>
          <p:cNvPr id="60" name="Straight Connector 59">
            <a:extLst>
              <a:ext uri="{FF2B5EF4-FFF2-40B4-BE49-F238E27FC236}">
                <a16:creationId xmlns:a16="http://schemas.microsoft.com/office/drawing/2014/main" id="{57D8ACB2-6A13-17F5-92DD-1F67F19CB999}"/>
              </a:ext>
            </a:extLst>
          </p:cNvPr>
          <p:cNvCxnSpPr/>
          <p:nvPr/>
        </p:nvCxnSpPr>
        <p:spPr>
          <a:xfrm>
            <a:off x="5650029" y="2862276"/>
            <a:ext cx="0" cy="200422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2139D80-E5EE-D00E-7595-DC743EC86E2E}"/>
              </a:ext>
            </a:extLst>
          </p:cNvPr>
          <p:cNvCxnSpPr>
            <a:cxnSpLocks/>
          </p:cNvCxnSpPr>
          <p:nvPr/>
        </p:nvCxnSpPr>
        <p:spPr>
          <a:xfrm flipH="1">
            <a:off x="5650029" y="4866501"/>
            <a:ext cx="241754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2B24D2F-1426-6546-6DFE-06246498D645}"/>
              </a:ext>
            </a:extLst>
          </p:cNvPr>
          <p:cNvCxnSpPr>
            <a:cxnSpLocks/>
          </p:cNvCxnSpPr>
          <p:nvPr/>
        </p:nvCxnSpPr>
        <p:spPr>
          <a:xfrm flipH="1">
            <a:off x="5677300" y="2875981"/>
            <a:ext cx="2494548" cy="199052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056E6A6-D913-B543-C0F9-7C0A906E0BEB}"/>
              </a:ext>
            </a:extLst>
          </p:cNvPr>
          <p:cNvSpPr txBox="1"/>
          <p:nvPr/>
        </p:nvSpPr>
        <p:spPr>
          <a:xfrm>
            <a:off x="8067575" y="4512559"/>
            <a:ext cx="526106" cy="707886"/>
          </a:xfrm>
          <a:prstGeom prst="rect">
            <a:avLst/>
          </a:prstGeom>
          <a:noFill/>
        </p:spPr>
        <p:txBody>
          <a:bodyPr wrap="none" rtlCol="0">
            <a:spAutoFit/>
          </a:bodyPr>
          <a:lstStyle/>
          <a:p>
            <a:r>
              <a:rPr lang="en-US" sz="4000" dirty="0"/>
              <a:t>V</a:t>
            </a:r>
          </a:p>
        </p:txBody>
      </p:sp>
      <p:sp>
        <p:nvSpPr>
          <p:cNvPr id="64" name="TextBox 63">
            <a:extLst>
              <a:ext uri="{FF2B5EF4-FFF2-40B4-BE49-F238E27FC236}">
                <a16:creationId xmlns:a16="http://schemas.microsoft.com/office/drawing/2014/main" id="{DD74F6BC-01BE-898F-42A1-3144FCD0A48B}"/>
              </a:ext>
            </a:extLst>
          </p:cNvPr>
          <p:cNvSpPr txBox="1"/>
          <p:nvPr/>
        </p:nvSpPr>
        <p:spPr>
          <a:xfrm>
            <a:off x="5221770" y="3471289"/>
            <a:ext cx="327334" cy="707886"/>
          </a:xfrm>
          <a:prstGeom prst="rect">
            <a:avLst/>
          </a:prstGeom>
          <a:noFill/>
        </p:spPr>
        <p:txBody>
          <a:bodyPr wrap="none" rtlCol="0">
            <a:spAutoFit/>
          </a:bodyPr>
          <a:lstStyle/>
          <a:p>
            <a:r>
              <a:rPr lang="en-US" sz="4000" dirty="0"/>
              <a:t>I</a:t>
            </a:r>
          </a:p>
        </p:txBody>
      </p:sp>
      <p:sp>
        <p:nvSpPr>
          <p:cNvPr id="65" name="TextBox 64">
            <a:extLst>
              <a:ext uri="{FF2B5EF4-FFF2-40B4-BE49-F238E27FC236}">
                <a16:creationId xmlns:a16="http://schemas.microsoft.com/office/drawing/2014/main" id="{B90C684A-09C3-000B-F01F-9B5EDFE8755B}"/>
              </a:ext>
            </a:extLst>
          </p:cNvPr>
          <p:cNvSpPr txBox="1"/>
          <p:nvPr/>
        </p:nvSpPr>
        <p:spPr>
          <a:xfrm>
            <a:off x="5447147" y="2183376"/>
            <a:ext cx="3122971" cy="584775"/>
          </a:xfrm>
          <a:prstGeom prst="rect">
            <a:avLst/>
          </a:prstGeom>
          <a:noFill/>
        </p:spPr>
        <p:txBody>
          <a:bodyPr wrap="none" rtlCol="0">
            <a:spAutoFit/>
          </a:bodyPr>
          <a:lstStyle/>
          <a:p>
            <a:r>
              <a:rPr lang="en-US" sz="3200" b="1" dirty="0">
                <a:solidFill>
                  <a:srgbClr val="0000FF"/>
                </a:solidFill>
              </a:rPr>
              <a:t>Current source</a:t>
            </a:r>
          </a:p>
        </p:txBody>
      </p:sp>
      <p:cxnSp>
        <p:nvCxnSpPr>
          <p:cNvPr id="66" name="Straight Connector 65">
            <a:extLst>
              <a:ext uri="{FF2B5EF4-FFF2-40B4-BE49-F238E27FC236}">
                <a16:creationId xmlns:a16="http://schemas.microsoft.com/office/drawing/2014/main" id="{D2CF803E-6198-2EE0-F841-261C9319772A}"/>
              </a:ext>
            </a:extLst>
          </p:cNvPr>
          <p:cNvCxnSpPr>
            <a:cxnSpLocks/>
          </p:cNvCxnSpPr>
          <p:nvPr/>
        </p:nvCxnSpPr>
        <p:spPr>
          <a:xfrm flipH="1">
            <a:off x="5677300" y="3744227"/>
            <a:ext cx="239027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E737807-9AB5-DA08-1879-AA2EE7529586}"/>
              </a:ext>
            </a:extLst>
          </p:cNvPr>
          <p:cNvSpPr txBox="1"/>
          <p:nvPr/>
        </p:nvSpPr>
        <p:spPr>
          <a:xfrm>
            <a:off x="8067575" y="3478875"/>
            <a:ext cx="853119" cy="461665"/>
          </a:xfrm>
          <a:prstGeom prst="rect">
            <a:avLst/>
          </a:prstGeom>
          <a:noFill/>
        </p:spPr>
        <p:txBody>
          <a:bodyPr wrap="none" rtlCol="0">
            <a:spAutoFit/>
          </a:bodyPr>
          <a:lstStyle/>
          <a:p>
            <a:r>
              <a:rPr lang="en-US" sz="2400" dirty="0">
                <a:solidFill>
                  <a:srgbClr val="0000FF"/>
                </a:solidFill>
              </a:rPr>
              <a:t>Ideal</a:t>
            </a:r>
            <a:endParaRPr lang="en-US" sz="4000" dirty="0">
              <a:solidFill>
                <a:srgbClr val="0000FF"/>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0E7DFE9-06A2-B786-3E6F-40A3AC24ED07}"/>
                  </a:ext>
                </a:extLst>
              </p:cNvPr>
              <p:cNvSpPr txBox="1"/>
              <p:nvPr/>
            </p:nvSpPr>
            <p:spPr>
              <a:xfrm>
                <a:off x="5637416" y="3263432"/>
                <a:ext cx="45715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𝑜</m:t>
                          </m:r>
                        </m:sub>
                      </m:sSub>
                    </m:oMath>
                  </m:oMathPara>
                </a14:m>
                <a:endParaRPr lang="en-US" sz="2800" dirty="0"/>
              </a:p>
            </p:txBody>
          </p:sp>
        </mc:Choice>
        <mc:Fallback xmlns="">
          <p:sp>
            <p:nvSpPr>
              <p:cNvPr id="68" name="TextBox 67">
                <a:extLst>
                  <a:ext uri="{FF2B5EF4-FFF2-40B4-BE49-F238E27FC236}">
                    <a16:creationId xmlns:a16="http://schemas.microsoft.com/office/drawing/2014/main" id="{10E7DFE9-06A2-B786-3E6F-40A3AC24ED07}"/>
                  </a:ext>
                </a:extLst>
              </p:cNvPr>
              <p:cNvSpPr txBox="1">
                <a:spLocks noRot="1" noChangeAspect="1" noMove="1" noResize="1" noEditPoints="1" noAdjustHandles="1" noChangeArrowheads="1" noChangeShapeType="1" noTextEdit="1"/>
              </p:cNvSpPr>
              <p:nvPr/>
            </p:nvSpPr>
            <p:spPr>
              <a:xfrm>
                <a:off x="5637416" y="3263432"/>
                <a:ext cx="457154" cy="43088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91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10" presetClass="entr" presetSubtype="0" fill="hold"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7"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14301" y="28379"/>
            <a:ext cx="7158892"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Internal Resistance of current source</a:t>
            </a: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11</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CF1E62A4-03FC-FCD3-078F-1F5FC03A12C0}"/>
              </a:ext>
            </a:extLst>
          </p:cNvPr>
          <p:cNvGrpSpPr/>
          <p:nvPr/>
        </p:nvGrpSpPr>
        <p:grpSpPr>
          <a:xfrm rot="5400000">
            <a:off x="1570019" y="2176548"/>
            <a:ext cx="3540886" cy="1131137"/>
            <a:chOff x="4676775" y="1682364"/>
            <a:chExt cx="1619250" cy="693028"/>
          </a:xfrm>
        </p:grpSpPr>
        <p:cxnSp>
          <p:nvCxnSpPr>
            <p:cNvPr id="4" name="Straight Connector 3">
              <a:extLst>
                <a:ext uri="{FF2B5EF4-FFF2-40B4-BE49-F238E27FC236}">
                  <a16:creationId xmlns:a16="http://schemas.microsoft.com/office/drawing/2014/main" id="{6DCC4922-4C74-49C9-2FD9-96AEC876142C}"/>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938CA6A-DC81-4843-2D0C-DAF7D9C653CD}"/>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0443A6-1F1D-3370-2B6A-6776B5CF7528}"/>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42A787-9337-45B0-0985-3D478623B9E2}"/>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F136B5-301D-3186-8967-8377E3DA1E48}"/>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2C551C-65AD-8CE3-F201-D544ABA313D6}"/>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CD14E65-2DFC-FB7E-E307-E963D3ECFB97}"/>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8F0877-E901-0B21-7E08-564596629A9D}"/>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4C7D9376-92F1-E958-ED19-F476D7248B11}"/>
              </a:ext>
            </a:extLst>
          </p:cNvPr>
          <p:cNvCxnSpPr>
            <a:cxnSpLocks/>
          </p:cNvCxnSpPr>
          <p:nvPr/>
        </p:nvCxnSpPr>
        <p:spPr>
          <a:xfrm flipV="1">
            <a:off x="910231" y="971673"/>
            <a:ext cx="2319350" cy="586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E4AE60-870B-392F-03EA-A2C61BE1ECBE}"/>
              </a:ext>
            </a:extLst>
          </p:cNvPr>
          <p:cNvCxnSpPr>
            <a:cxnSpLocks/>
          </p:cNvCxnSpPr>
          <p:nvPr/>
        </p:nvCxnSpPr>
        <p:spPr>
          <a:xfrm flipV="1">
            <a:off x="913704" y="4501266"/>
            <a:ext cx="2332228" cy="22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1D9CA1E-4F66-7952-CE4C-22D6028895AA}"/>
              </a:ext>
            </a:extLst>
          </p:cNvPr>
          <p:cNvSpPr/>
          <p:nvPr/>
        </p:nvSpPr>
        <p:spPr>
          <a:xfrm>
            <a:off x="384343" y="2232094"/>
            <a:ext cx="1107368" cy="1031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8BE8B1F-6D49-200E-2B61-F3608D2CE12B}"/>
              </a:ext>
            </a:extLst>
          </p:cNvPr>
          <p:cNvCxnSpPr>
            <a:cxnSpLocks/>
          </p:cNvCxnSpPr>
          <p:nvPr/>
        </p:nvCxnSpPr>
        <p:spPr>
          <a:xfrm>
            <a:off x="913704" y="1030314"/>
            <a:ext cx="24323" cy="1201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7858D4-BC81-0CBB-2831-A4B216416905}"/>
              </a:ext>
            </a:extLst>
          </p:cNvPr>
          <p:cNvCxnSpPr>
            <a:cxnSpLocks/>
          </p:cNvCxnSpPr>
          <p:nvPr/>
        </p:nvCxnSpPr>
        <p:spPr>
          <a:xfrm>
            <a:off x="938027" y="3263432"/>
            <a:ext cx="24323" cy="1261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6F36FC-80FB-5F65-BF54-75F53E9D8108}"/>
              </a:ext>
            </a:extLst>
          </p:cNvPr>
          <p:cNvSpPr txBox="1"/>
          <p:nvPr/>
        </p:nvSpPr>
        <p:spPr>
          <a:xfrm>
            <a:off x="773538" y="2425471"/>
            <a:ext cx="327334" cy="707886"/>
          </a:xfrm>
          <a:prstGeom prst="rect">
            <a:avLst/>
          </a:prstGeom>
          <a:noFill/>
        </p:spPr>
        <p:txBody>
          <a:bodyPr wrap="none" rtlCol="0">
            <a:spAutoFit/>
          </a:bodyPr>
          <a:lstStyle/>
          <a:p>
            <a:r>
              <a:rPr lang="en-US" sz="4000" dirty="0"/>
              <a:t>I</a:t>
            </a:r>
          </a:p>
        </p:txBody>
      </p:sp>
      <p:sp>
        <p:nvSpPr>
          <p:cNvPr id="49" name="矩形 47">
            <a:extLst>
              <a:ext uri="{FF2B5EF4-FFF2-40B4-BE49-F238E27FC236}">
                <a16:creationId xmlns:a16="http://schemas.microsoft.com/office/drawing/2014/main" id="{E0E3A575-508B-65D2-9762-18CB05091FA1}"/>
              </a:ext>
            </a:extLst>
          </p:cNvPr>
          <p:cNvSpPr/>
          <p:nvPr/>
        </p:nvSpPr>
        <p:spPr>
          <a:xfrm>
            <a:off x="5236630" y="1986053"/>
            <a:ext cx="3772557" cy="1384995"/>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Normally neglect the internal small resistance</a:t>
            </a:r>
          </a:p>
        </p:txBody>
      </p:sp>
      <p:sp>
        <p:nvSpPr>
          <p:cNvPr id="50" name="TextBox 49">
            <a:extLst>
              <a:ext uri="{FF2B5EF4-FFF2-40B4-BE49-F238E27FC236}">
                <a16:creationId xmlns:a16="http://schemas.microsoft.com/office/drawing/2014/main" id="{F01715A1-A469-931F-7E73-A563668B3660}"/>
              </a:ext>
            </a:extLst>
          </p:cNvPr>
          <p:cNvSpPr txBox="1"/>
          <p:nvPr/>
        </p:nvSpPr>
        <p:spPr>
          <a:xfrm>
            <a:off x="4013067" y="2325687"/>
            <a:ext cx="554960" cy="707886"/>
          </a:xfrm>
          <a:prstGeom prst="rect">
            <a:avLst/>
          </a:prstGeom>
          <a:noFill/>
        </p:spPr>
        <p:txBody>
          <a:bodyPr wrap="none" rtlCol="0">
            <a:spAutoFit/>
          </a:bodyPr>
          <a:lstStyle/>
          <a:p>
            <a:r>
              <a:rPr lang="en-US" sz="4000" dirty="0"/>
              <a:t>R</a:t>
            </a:r>
          </a:p>
        </p:txBody>
      </p:sp>
      <p:grpSp>
        <p:nvGrpSpPr>
          <p:cNvPr id="34" name="Group 33">
            <a:extLst>
              <a:ext uri="{FF2B5EF4-FFF2-40B4-BE49-F238E27FC236}">
                <a16:creationId xmlns:a16="http://schemas.microsoft.com/office/drawing/2014/main" id="{61AF57F5-2C38-76E2-C1F8-A6334D4A780F}"/>
              </a:ext>
            </a:extLst>
          </p:cNvPr>
          <p:cNvGrpSpPr/>
          <p:nvPr/>
        </p:nvGrpSpPr>
        <p:grpSpPr>
          <a:xfrm rot="5400000">
            <a:off x="1173129" y="2464424"/>
            <a:ext cx="1643365" cy="566677"/>
            <a:chOff x="4676776" y="1682364"/>
            <a:chExt cx="1619249" cy="693028"/>
          </a:xfrm>
        </p:grpSpPr>
        <p:cxnSp>
          <p:nvCxnSpPr>
            <p:cNvPr id="35" name="Straight Connector 34">
              <a:extLst>
                <a:ext uri="{FF2B5EF4-FFF2-40B4-BE49-F238E27FC236}">
                  <a16:creationId xmlns:a16="http://schemas.microsoft.com/office/drawing/2014/main" id="{8FB3B2D2-348C-06CD-81CD-C42BDA2B6E43}"/>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494B03-8448-6EBD-C6EF-8E87DD62BDCD}"/>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3E4A21-977B-6B75-6C02-B3B35CC676B5}"/>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CD0DD13-924F-9169-EC70-627F76EDA5AB}"/>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52C8C7F-209D-859B-03D2-F3A87377E5A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0762EF-B2C1-9476-13C2-951E31DBB759}"/>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AD3E6E-F2EC-BC19-ADF7-0B5AB5BD3ADD}"/>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AFAB38-C157-AD65-E62D-F86107508718}"/>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2070B07E-0F30-02AC-2878-98D59F4A8526}"/>
              </a:ext>
            </a:extLst>
          </p:cNvPr>
          <p:cNvSpPr txBox="1"/>
          <p:nvPr/>
        </p:nvSpPr>
        <p:spPr>
          <a:xfrm>
            <a:off x="2266242" y="2404978"/>
            <a:ext cx="356188" cy="707886"/>
          </a:xfrm>
          <a:prstGeom prst="rect">
            <a:avLst/>
          </a:prstGeom>
          <a:noFill/>
        </p:spPr>
        <p:txBody>
          <a:bodyPr wrap="none" rtlCol="0">
            <a:spAutoFit/>
          </a:bodyPr>
          <a:lstStyle/>
          <a:p>
            <a:r>
              <a:rPr lang="en-US" sz="4000" dirty="0"/>
              <a:t>r</a:t>
            </a:r>
          </a:p>
        </p:txBody>
      </p:sp>
      <p:cxnSp>
        <p:nvCxnSpPr>
          <p:cNvPr id="52" name="Straight Connector 51">
            <a:extLst>
              <a:ext uri="{FF2B5EF4-FFF2-40B4-BE49-F238E27FC236}">
                <a16:creationId xmlns:a16="http://schemas.microsoft.com/office/drawing/2014/main" id="{23E353FC-1CF3-3E14-A533-4495F9E923B6}"/>
              </a:ext>
            </a:extLst>
          </p:cNvPr>
          <p:cNvCxnSpPr>
            <a:cxnSpLocks/>
          </p:cNvCxnSpPr>
          <p:nvPr/>
        </p:nvCxnSpPr>
        <p:spPr>
          <a:xfrm>
            <a:off x="1917181" y="1000993"/>
            <a:ext cx="22081" cy="1231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F985784-325B-92C4-58F2-458F4F4EA860}"/>
              </a:ext>
            </a:extLst>
          </p:cNvPr>
          <p:cNvCxnSpPr>
            <a:cxnSpLocks/>
          </p:cNvCxnSpPr>
          <p:nvPr/>
        </p:nvCxnSpPr>
        <p:spPr>
          <a:xfrm>
            <a:off x="1933533" y="3248424"/>
            <a:ext cx="22081" cy="127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792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14301" y="28379"/>
            <a:ext cx="7158892"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Internal Resistance of current source</a:t>
            </a: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12</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7">
            <a:extLst>
              <a:ext uri="{FF2B5EF4-FFF2-40B4-BE49-F238E27FC236}">
                <a16:creationId xmlns:a16="http://schemas.microsoft.com/office/drawing/2014/main" id="{E0E3A575-508B-65D2-9762-18CB05091FA1}"/>
              </a:ext>
            </a:extLst>
          </p:cNvPr>
          <p:cNvSpPr/>
          <p:nvPr/>
        </p:nvSpPr>
        <p:spPr>
          <a:xfrm>
            <a:off x="5236630" y="1986053"/>
            <a:ext cx="3772557" cy="954107"/>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Resistance and resistivity ?</a:t>
            </a:r>
          </a:p>
        </p:txBody>
      </p:sp>
      <p:pic>
        <p:nvPicPr>
          <p:cNvPr id="9218" name="Picture 2" descr="Resistivity (ρ) &amp; Conductivity (σ) of Metals, Alloys, Rocks, and Soils - RF  Cafe">
            <a:extLst>
              <a:ext uri="{FF2B5EF4-FFF2-40B4-BE49-F238E27FC236}">
                <a16:creationId xmlns:a16="http://schemas.microsoft.com/office/drawing/2014/main" id="{7394E4DF-C32F-144C-0532-89A09C3126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51" y="1040822"/>
            <a:ext cx="3710346" cy="311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64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14301" y="28379"/>
            <a:ext cx="6465939"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KVL</a:t>
            </a: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13</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4C7D9376-92F1-E958-ED19-F476D7248B11}"/>
              </a:ext>
            </a:extLst>
          </p:cNvPr>
          <p:cNvCxnSpPr>
            <a:cxnSpLocks/>
          </p:cNvCxnSpPr>
          <p:nvPr/>
        </p:nvCxnSpPr>
        <p:spPr>
          <a:xfrm flipV="1">
            <a:off x="2222011" y="971673"/>
            <a:ext cx="1007570" cy="13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E4AE60-870B-392F-03EA-A2C61BE1ECBE}"/>
              </a:ext>
            </a:extLst>
          </p:cNvPr>
          <p:cNvCxnSpPr>
            <a:cxnSpLocks/>
          </p:cNvCxnSpPr>
          <p:nvPr/>
        </p:nvCxnSpPr>
        <p:spPr>
          <a:xfrm flipV="1">
            <a:off x="913704" y="4501266"/>
            <a:ext cx="2332228" cy="22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1D9CA1E-4F66-7952-CE4C-22D6028895AA}"/>
              </a:ext>
            </a:extLst>
          </p:cNvPr>
          <p:cNvSpPr/>
          <p:nvPr/>
        </p:nvSpPr>
        <p:spPr>
          <a:xfrm>
            <a:off x="384343" y="2232094"/>
            <a:ext cx="1107368" cy="1031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8BE8B1F-6D49-200E-2B61-F3608D2CE12B}"/>
              </a:ext>
            </a:extLst>
          </p:cNvPr>
          <p:cNvCxnSpPr>
            <a:cxnSpLocks/>
          </p:cNvCxnSpPr>
          <p:nvPr/>
        </p:nvCxnSpPr>
        <p:spPr>
          <a:xfrm>
            <a:off x="913704" y="970700"/>
            <a:ext cx="24323" cy="1261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7858D4-BC81-0CBB-2831-A4B216416905}"/>
              </a:ext>
            </a:extLst>
          </p:cNvPr>
          <p:cNvCxnSpPr>
            <a:cxnSpLocks/>
          </p:cNvCxnSpPr>
          <p:nvPr/>
        </p:nvCxnSpPr>
        <p:spPr>
          <a:xfrm>
            <a:off x="938027" y="3263432"/>
            <a:ext cx="24323" cy="1261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6F36FC-80FB-5F65-BF54-75F53E9D8108}"/>
              </a:ext>
            </a:extLst>
          </p:cNvPr>
          <p:cNvSpPr txBox="1"/>
          <p:nvPr/>
        </p:nvSpPr>
        <p:spPr>
          <a:xfrm>
            <a:off x="687135" y="2423481"/>
            <a:ext cx="526106" cy="707886"/>
          </a:xfrm>
          <a:prstGeom prst="rect">
            <a:avLst/>
          </a:prstGeom>
          <a:noFill/>
        </p:spPr>
        <p:txBody>
          <a:bodyPr wrap="none" rtlCol="0">
            <a:spAutoFit/>
          </a:bodyPr>
          <a:lstStyle/>
          <a:p>
            <a:r>
              <a:rPr lang="en-US" sz="4000" dirty="0"/>
              <a:t>V</a:t>
            </a:r>
          </a:p>
        </p:txBody>
      </p:sp>
      <p:grpSp>
        <p:nvGrpSpPr>
          <p:cNvPr id="34" name="Group 33">
            <a:extLst>
              <a:ext uri="{FF2B5EF4-FFF2-40B4-BE49-F238E27FC236}">
                <a16:creationId xmlns:a16="http://schemas.microsoft.com/office/drawing/2014/main" id="{61AF57F5-2C38-76E2-C1F8-A6334D4A780F}"/>
              </a:ext>
            </a:extLst>
          </p:cNvPr>
          <p:cNvGrpSpPr/>
          <p:nvPr/>
        </p:nvGrpSpPr>
        <p:grpSpPr>
          <a:xfrm>
            <a:off x="896703" y="646759"/>
            <a:ext cx="1643365" cy="566677"/>
            <a:chOff x="4676776" y="1682364"/>
            <a:chExt cx="1619249" cy="693028"/>
          </a:xfrm>
        </p:grpSpPr>
        <p:cxnSp>
          <p:nvCxnSpPr>
            <p:cNvPr id="35" name="Straight Connector 34">
              <a:extLst>
                <a:ext uri="{FF2B5EF4-FFF2-40B4-BE49-F238E27FC236}">
                  <a16:creationId xmlns:a16="http://schemas.microsoft.com/office/drawing/2014/main" id="{8FB3B2D2-348C-06CD-81CD-C42BDA2B6E43}"/>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494B03-8448-6EBD-C6EF-8E87DD62BDCD}"/>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3E4A21-977B-6B75-6C02-B3B35CC676B5}"/>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CD0DD13-924F-9169-EC70-627F76EDA5AB}"/>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52C8C7F-209D-859B-03D2-F3A87377E5A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0762EF-B2C1-9476-13C2-951E31DBB759}"/>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AD3E6E-F2EC-BC19-ADF7-0B5AB5BD3ADD}"/>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AFAB38-C157-AD65-E62D-F86107508718}"/>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003ED78-806A-3702-45AD-E6CE73110061}"/>
              </a:ext>
            </a:extLst>
          </p:cNvPr>
          <p:cNvGrpSpPr/>
          <p:nvPr/>
        </p:nvGrpSpPr>
        <p:grpSpPr>
          <a:xfrm>
            <a:off x="2998044" y="977431"/>
            <a:ext cx="566677" cy="3522861"/>
            <a:chOff x="1711473" y="1000993"/>
            <a:chExt cx="566677" cy="3522861"/>
          </a:xfrm>
        </p:grpSpPr>
        <p:grpSp>
          <p:nvGrpSpPr>
            <p:cNvPr id="54" name="Group 53">
              <a:extLst>
                <a:ext uri="{FF2B5EF4-FFF2-40B4-BE49-F238E27FC236}">
                  <a16:creationId xmlns:a16="http://schemas.microsoft.com/office/drawing/2014/main" id="{8F3065B0-DF3C-50BF-2D03-C5A4B2AAB95A}"/>
                </a:ext>
              </a:extLst>
            </p:cNvPr>
            <p:cNvGrpSpPr/>
            <p:nvPr/>
          </p:nvGrpSpPr>
          <p:grpSpPr>
            <a:xfrm rot="5400000">
              <a:off x="1173129" y="2464424"/>
              <a:ext cx="1643365" cy="566677"/>
              <a:chOff x="4676776" y="1682364"/>
              <a:chExt cx="1619249" cy="693028"/>
            </a:xfrm>
          </p:grpSpPr>
          <p:cxnSp>
            <p:nvCxnSpPr>
              <p:cNvPr id="59" name="Straight Connector 58">
                <a:extLst>
                  <a:ext uri="{FF2B5EF4-FFF2-40B4-BE49-F238E27FC236}">
                    <a16:creationId xmlns:a16="http://schemas.microsoft.com/office/drawing/2014/main" id="{419704ED-A91C-0969-7AEC-65B83D819471}"/>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68F2743-7E64-DA36-D841-89FE98E0C7A3}"/>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539F068-A27F-35BF-CD64-363AF6AFC23D}"/>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BD44826-EDFB-0E32-B8B5-691621DD4BB6}"/>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1A0CBC2-8241-89CD-7ADF-42A3E4B0DEC6}"/>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422F1E3-B66C-4A1C-6E28-9B4DE02CAA48}"/>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CF137C5-F939-76AB-285F-B2A675CB7D10}"/>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80ACEC2-D508-6C80-3CEE-77CA662622D2}"/>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EB83CE8E-8219-B20F-B15F-75EA5AE11808}"/>
                </a:ext>
              </a:extLst>
            </p:cNvPr>
            <p:cNvCxnSpPr>
              <a:cxnSpLocks/>
            </p:cNvCxnSpPr>
            <p:nvPr/>
          </p:nvCxnSpPr>
          <p:spPr>
            <a:xfrm>
              <a:off x="1917181" y="1000993"/>
              <a:ext cx="22081" cy="1231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411A0FE-102E-290E-FB3F-D4A746B1CC64}"/>
                </a:ext>
              </a:extLst>
            </p:cNvPr>
            <p:cNvCxnSpPr>
              <a:cxnSpLocks/>
            </p:cNvCxnSpPr>
            <p:nvPr/>
          </p:nvCxnSpPr>
          <p:spPr>
            <a:xfrm>
              <a:off x="1933533" y="3248424"/>
              <a:ext cx="22081" cy="127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9F8CCDB-3E8E-F87E-AB97-3CF3197400F5}"/>
                  </a:ext>
                </a:extLst>
              </p:cNvPr>
              <p:cNvSpPr txBox="1"/>
              <p:nvPr/>
            </p:nvSpPr>
            <p:spPr>
              <a:xfrm>
                <a:off x="1363034" y="1320504"/>
                <a:ext cx="8713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𝑅</m:t>
                          </m:r>
                        </m:e>
                        <m:sub>
                          <m:r>
                            <a:rPr lang="en-US" sz="4000" b="0" i="1" smtClean="0">
                              <a:latin typeface="Cambria Math" panose="02040503050406030204" pitchFamily="18" charset="0"/>
                            </a:rPr>
                            <m:t>1</m:t>
                          </m:r>
                        </m:sub>
                      </m:sSub>
                    </m:oMath>
                  </m:oMathPara>
                </a14:m>
                <a:endParaRPr lang="en-US" sz="4000" dirty="0"/>
              </a:p>
            </p:txBody>
          </p:sp>
        </mc:Choice>
        <mc:Fallback xmlns="">
          <p:sp>
            <p:nvSpPr>
              <p:cNvPr id="76" name="TextBox 75">
                <a:extLst>
                  <a:ext uri="{FF2B5EF4-FFF2-40B4-BE49-F238E27FC236}">
                    <a16:creationId xmlns:a16="http://schemas.microsoft.com/office/drawing/2014/main" id="{79F8CCDB-3E8E-F87E-AB97-3CF3197400F5}"/>
                  </a:ext>
                </a:extLst>
              </p:cNvPr>
              <p:cNvSpPr txBox="1">
                <a:spLocks noRot="1" noChangeAspect="1" noMove="1" noResize="1" noEditPoints="1" noAdjustHandles="1" noChangeArrowheads="1" noChangeShapeType="1" noTextEdit="1"/>
              </p:cNvSpPr>
              <p:nvPr/>
            </p:nvSpPr>
            <p:spPr>
              <a:xfrm>
                <a:off x="1363034" y="1320504"/>
                <a:ext cx="871392"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19CABE9-63B0-F101-8F9F-35CC593F068D}"/>
                  </a:ext>
                </a:extLst>
              </p:cNvPr>
              <p:cNvSpPr txBox="1"/>
              <p:nvPr/>
            </p:nvSpPr>
            <p:spPr>
              <a:xfrm>
                <a:off x="3460112" y="2300195"/>
                <a:ext cx="88325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𝑅</m:t>
                          </m:r>
                        </m:e>
                        <m:sub>
                          <m:r>
                            <a:rPr lang="en-US" sz="4000" b="0" i="1" smtClean="0">
                              <a:latin typeface="Cambria Math" panose="02040503050406030204" pitchFamily="18" charset="0"/>
                            </a:rPr>
                            <m:t>2</m:t>
                          </m:r>
                        </m:sub>
                      </m:sSub>
                    </m:oMath>
                  </m:oMathPara>
                </a14:m>
                <a:endParaRPr lang="en-US" sz="4000" dirty="0"/>
              </a:p>
            </p:txBody>
          </p:sp>
        </mc:Choice>
        <mc:Fallback xmlns="">
          <p:sp>
            <p:nvSpPr>
              <p:cNvPr id="77" name="TextBox 76">
                <a:extLst>
                  <a:ext uri="{FF2B5EF4-FFF2-40B4-BE49-F238E27FC236}">
                    <a16:creationId xmlns:a16="http://schemas.microsoft.com/office/drawing/2014/main" id="{E19CABE9-63B0-F101-8F9F-35CC593F068D}"/>
                  </a:ext>
                </a:extLst>
              </p:cNvPr>
              <p:cNvSpPr txBox="1">
                <a:spLocks noRot="1" noChangeAspect="1" noMove="1" noResize="1" noEditPoints="1" noAdjustHandles="1" noChangeArrowheads="1" noChangeShapeType="1" noTextEdit="1"/>
              </p:cNvSpPr>
              <p:nvPr/>
            </p:nvSpPr>
            <p:spPr>
              <a:xfrm>
                <a:off x="3460112" y="2300195"/>
                <a:ext cx="883255"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1B3A1854-98FE-5B6C-DAE9-33DB060B7680}"/>
                  </a:ext>
                </a:extLst>
              </p:cNvPr>
              <p:cNvSpPr txBox="1"/>
              <p:nvPr/>
            </p:nvSpPr>
            <p:spPr>
              <a:xfrm>
                <a:off x="1756336" y="50636"/>
                <a:ext cx="805669"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𝑉</m:t>
                          </m:r>
                        </m:e>
                        <m:sub>
                          <m:r>
                            <a:rPr lang="en-US" sz="4000" b="0" i="1" smtClean="0">
                              <a:latin typeface="Cambria Math" panose="02040503050406030204" pitchFamily="18" charset="0"/>
                            </a:rPr>
                            <m:t>1</m:t>
                          </m:r>
                        </m:sub>
                      </m:sSub>
                    </m:oMath>
                  </m:oMathPara>
                </a14:m>
                <a:endParaRPr lang="en-US" sz="4000" dirty="0"/>
              </a:p>
            </p:txBody>
          </p:sp>
        </mc:Choice>
        <mc:Fallback xmlns="">
          <p:sp>
            <p:nvSpPr>
              <p:cNvPr id="78" name="TextBox 77">
                <a:extLst>
                  <a:ext uri="{FF2B5EF4-FFF2-40B4-BE49-F238E27FC236}">
                    <a16:creationId xmlns:a16="http://schemas.microsoft.com/office/drawing/2014/main" id="{1B3A1854-98FE-5B6C-DAE9-33DB060B7680}"/>
                  </a:ext>
                </a:extLst>
              </p:cNvPr>
              <p:cNvSpPr txBox="1">
                <a:spLocks noRot="1" noChangeAspect="1" noMove="1" noResize="1" noEditPoints="1" noAdjustHandles="1" noChangeArrowheads="1" noChangeShapeType="1" noTextEdit="1"/>
              </p:cNvSpPr>
              <p:nvPr/>
            </p:nvSpPr>
            <p:spPr>
              <a:xfrm>
                <a:off x="1756336" y="50636"/>
                <a:ext cx="805669"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5AA77DF-556C-C110-8CC2-EBA02ADCBB23}"/>
                  </a:ext>
                </a:extLst>
              </p:cNvPr>
              <p:cNvSpPr txBox="1"/>
              <p:nvPr/>
            </p:nvSpPr>
            <p:spPr>
              <a:xfrm>
                <a:off x="2324929" y="2423481"/>
                <a:ext cx="81753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𝑉</m:t>
                          </m:r>
                        </m:e>
                        <m:sub>
                          <m:r>
                            <a:rPr lang="en-US" sz="4000" b="0" i="1" smtClean="0">
                              <a:latin typeface="Cambria Math" panose="02040503050406030204" pitchFamily="18" charset="0"/>
                            </a:rPr>
                            <m:t>2</m:t>
                          </m:r>
                        </m:sub>
                      </m:sSub>
                    </m:oMath>
                  </m:oMathPara>
                </a14:m>
                <a:endParaRPr lang="en-US" sz="4000" dirty="0"/>
              </a:p>
            </p:txBody>
          </p:sp>
        </mc:Choice>
        <mc:Fallback xmlns="">
          <p:sp>
            <p:nvSpPr>
              <p:cNvPr id="79" name="TextBox 78">
                <a:extLst>
                  <a:ext uri="{FF2B5EF4-FFF2-40B4-BE49-F238E27FC236}">
                    <a16:creationId xmlns:a16="http://schemas.microsoft.com/office/drawing/2014/main" id="{45AA77DF-556C-C110-8CC2-EBA02ADCBB23}"/>
                  </a:ext>
                </a:extLst>
              </p:cNvPr>
              <p:cNvSpPr txBox="1">
                <a:spLocks noRot="1" noChangeAspect="1" noMove="1" noResize="1" noEditPoints="1" noAdjustHandles="1" noChangeArrowheads="1" noChangeShapeType="1" noTextEdit="1"/>
              </p:cNvSpPr>
              <p:nvPr/>
            </p:nvSpPr>
            <p:spPr>
              <a:xfrm>
                <a:off x="2324929" y="2423481"/>
                <a:ext cx="817531" cy="707886"/>
              </a:xfrm>
              <a:prstGeom prst="rect">
                <a:avLst/>
              </a:prstGeom>
              <a:blipFill>
                <a:blip r:embed="rId7"/>
                <a:stretch>
                  <a:fillRect/>
                </a:stretch>
              </a:blipFill>
            </p:spPr>
            <p:txBody>
              <a:bodyPr/>
              <a:lstStyle/>
              <a:p>
                <a:r>
                  <a:rPr lang="en-US">
                    <a:noFill/>
                  </a:rPr>
                  <a:t> </a:t>
                </a:r>
              </a:p>
            </p:txBody>
          </p:sp>
        </mc:Fallback>
      </mc:AlternateContent>
      <p:sp>
        <p:nvSpPr>
          <p:cNvPr id="82" name="TextBox 81">
            <a:extLst>
              <a:ext uri="{FF2B5EF4-FFF2-40B4-BE49-F238E27FC236}">
                <a16:creationId xmlns:a16="http://schemas.microsoft.com/office/drawing/2014/main" id="{39A1945F-B8A4-8B0B-A59C-8843F9BD5835}"/>
              </a:ext>
            </a:extLst>
          </p:cNvPr>
          <p:cNvSpPr txBox="1"/>
          <p:nvPr/>
        </p:nvSpPr>
        <p:spPr>
          <a:xfrm>
            <a:off x="4584093" y="723320"/>
            <a:ext cx="4352204" cy="1938992"/>
          </a:xfrm>
          <a:prstGeom prst="rect">
            <a:avLst/>
          </a:prstGeom>
          <a:noFill/>
        </p:spPr>
        <p:txBody>
          <a:bodyPr wrap="square">
            <a:spAutoFit/>
          </a:bodyPr>
          <a:lstStyle/>
          <a:p>
            <a:pPr algn="just"/>
            <a:r>
              <a:rPr lang="en-US" sz="2400" dirty="0"/>
              <a:t>In any closed loop network, the total voltage around the loop is equal to the sum of all the voltage drops within the same loop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F82E01-F86B-5E7F-5F84-7D5B8EE661C1}"/>
                  </a:ext>
                </a:extLst>
              </p:cNvPr>
              <p:cNvSpPr txBox="1"/>
              <p:nvPr/>
            </p:nvSpPr>
            <p:spPr>
              <a:xfrm>
                <a:off x="5155639" y="3207379"/>
                <a:ext cx="2665153" cy="738664"/>
              </a:xfrm>
              <a:prstGeom prst="rect">
                <a:avLst/>
              </a:prstGeom>
              <a:noFill/>
            </p:spPr>
            <p:txBody>
              <a:bodyPr wrap="none" lIns="0" tIns="0" rIns="0" bIns="0" rtlCol="0">
                <a:spAutoFit/>
              </a:bodyPr>
              <a:lstStyle/>
              <a:p>
                <a:r>
                  <a:rPr lang="en-US" sz="4800" dirty="0"/>
                  <a:t>V=</a:t>
                </a:r>
                <a14:m>
                  <m:oMath xmlns:m="http://schemas.openxmlformats.org/officeDocument/2006/math">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𝑉</m:t>
                        </m:r>
                      </m:e>
                      <m:sub>
                        <m:r>
                          <a:rPr lang="en-US" sz="4800" b="0" i="1" smtClean="0">
                            <a:latin typeface="Cambria Math" panose="02040503050406030204" pitchFamily="18" charset="0"/>
                          </a:rPr>
                          <m:t>1</m:t>
                        </m:r>
                      </m:sub>
                    </m:sSub>
                    <m:r>
                      <a:rPr lang="en-US" sz="4800" b="0" i="1" smtClean="0">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𝑉</m:t>
                        </m:r>
                      </m:e>
                      <m:sub>
                        <m:r>
                          <a:rPr lang="en-US" sz="4800" b="0" i="1" smtClean="0">
                            <a:latin typeface="Cambria Math" panose="02040503050406030204" pitchFamily="18" charset="0"/>
                          </a:rPr>
                          <m:t>2</m:t>
                        </m:r>
                      </m:sub>
                    </m:sSub>
                  </m:oMath>
                </a14:m>
                <a:endParaRPr lang="en-US" sz="4800" dirty="0"/>
              </a:p>
            </p:txBody>
          </p:sp>
        </mc:Choice>
        <mc:Fallback xmlns="">
          <p:sp>
            <p:nvSpPr>
              <p:cNvPr id="6" name="TextBox 5">
                <a:extLst>
                  <a:ext uri="{FF2B5EF4-FFF2-40B4-BE49-F238E27FC236}">
                    <a16:creationId xmlns:a16="http://schemas.microsoft.com/office/drawing/2014/main" id="{EAF82E01-F86B-5E7F-5F84-7D5B8EE661C1}"/>
                  </a:ext>
                </a:extLst>
              </p:cNvPr>
              <p:cNvSpPr txBox="1">
                <a:spLocks noRot="1" noChangeAspect="1" noMove="1" noResize="1" noEditPoints="1" noAdjustHandles="1" noChangeArrowheads="1" noChangeShapeType="1" noTextEdit="1"/>
              </p:cNvSpPr>
              <p:nvPr/>
            </p:nvSpPr>
            <p:spPr>
              <a:xfrm>
                <a:off x="5155639" y="3207379"/>
                <a:ext cx="2665153" cy="738664"/>
              </a:xfrm>
              <a:prstGeom prst="rect">
                <a:avLst/>
              </a:prstGeom>
              <a:blipFill>
                <a:blip r:embed="rId8"/>
                <a:stretch>
                  <a:fillRect l="-13959" t="-25620" b="-48760"/>
                </a:stretch>
              </a:blipFill>
            </p:spPr>
            <p:txBody>
              <a:bodyPr/>
              <a:lstStyle/>
              <a:p>
                <a:r>
                  <a:rPr lang="en-US">
                    <a:noFill/>
                  </a:rPr>
                  <a:t> </a:t>
                </a:r>
              </a:p>
            </p:txBody>
          </p:sp>
        </mc:Fallback>
      </mc:AlternateContent>
    </p:spTree>
    <p:extLst>
      <p:ext uri="{BB962C8B-B14F-4D97-AF65-F5344CB8AC3E}">
        <p14:creationId xmlns:p14="http://schemas.microsoft.com/office/powerpoint/2010/main" val="2364109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14301" y="28379"/>
            <a:ext cx="7158892"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KCL</a:t>
            </a: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14</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99A5D277-1230-8C7D-2E48-3AB5336E341A}"/>
              </a:ext>
            </a:extLst>
          </p:cNvPr>
          <p:cNvCxnSpPr>
            <a:cxnSpLocks/>
          </p:cNvCxnSpPr>
          <p:nvPr/>
        </p:nvCxnSpPr>
        <p:spPr>
          <a:xfrm flipV="1">
            <a:off x="727351" y="971673"/>
            <a:ext cx="2319350" cy="586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C5CFA00-82FE-EED4-4561-F527F0ABF65B}"/>
              </a:ext>
            </a:extLst>
          </p:cNvPr>
          <p:cNvCxnSpPr>
            <a:cxnSpLocks/>
          </p:cNvCxnSpPr>
          <p:nvPr/>
        </p:nvCxnSpPr>
        <p:spPr>
          <a:xfrm flipV="1">
            <a:off x="730824" y="4501266"/>
            <a:ext cx="2332228" cy="22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8371246-EF3A-F7D8-48E6-BB19BAA3BBED}"/>
              </a:ext>
            </a:extLst>
          </p:cNvPr>
          <p:cNvSpPr/>
          <p:nvPr/>
        </p:nvSpPr>
        <p:spPr>
          <a:xfrm>
            <a:off x="201463" y="2232094"/>
            <a:ext cx="1107368" cy="1031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060CB2E-BB5A-4265-0EF7-7D2667AADBA1}"/>
              </a:ext>
            </a:extLst>
          </p:cNvPr>
          <p:cNvCxnSpPr>
            <a:cxnSpLocks/>
          </p:cNvCxnSpPr>
          <p:nvPr/>
        </p:nvCxnSpPr>
        <p:spPr>
          <a:xfrm>
            <a:off x="730824" y="1030314"/>
            <a:ext cx="24323" cy="12017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880CE62-E55B-A648-C5EF-2324960576CB}"/>
              </a:ext>
            </a:extLst>
          </p:cNvPr>
          <p:cNvCxnSpPr>
            <a:cxnSpLocks/>
          </p:cNvCxnSpPr>
          <p:nvPr/>
        </p:nvCxnSpPr>
        <p:spPr>
          <a:xfrm>
            <a:off x="755147" y="3263432"/>
            <a:ext cx="24323" cy="1261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1E207A-2C3E-96F4-1255-0CAA1AEE535E}"/>
              </a:ext>
            </a:extLst>
          </p:cNvPr>
          <p:cNvSpPr txBox="1"/>
          <p:nvPr/>
        </p:nvSpPr>
        <p:spPr>
          <a:xfrm>
            <a:off x="494855" y="2414462"/>
            <a:ext cx="526106" cy="707886"/>
          </a:xfrm>
          <a:prstGeom prst="rect">
            <a:avLst/>
          </a:prstGeom>
          <a:noFill/>
        </p:spPr>
        <p:txBody>
          <a:bodyPr wrap="none" rtlCol="0">
            <a:spAutoFit/>
          </a:bodyPr>
          <a:lstStyle/>
          <a:p>
            <a:r>
              <a:rPr lang="en-US" sz="4000" dirty="0"/>
              <a:t>V</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487067F-712B-140B-C36B-3D2F583C16BE}"/>
                  </a:ext>
                </a:extLst>
              </p:cNvPr>
              <p:cNvSpPr txBox="1"/>
              <p:nvPr/>
            </p:nvSpPr>
            <p:spPr>
              <a:xfrm>
                <a:off x="1951963" y="2346090"/>
                <a:ext cx="8713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𝑅</m:t>
                          </m:r>
                        </m:e>
                        <m:sub>
                          <m:r>
                            <a:rPr lang="en-US" sz="4000" b="0" i="1" smtClean="0">
                              <a:latin typeface="Cambria Math" panose="02040503050406030204" pitchFamily="18" charset="0"/>
                            </a:rPr>
                            <m:t>1</m:t>
                          </m:r>
                        </m:sub>
                      </m:sSub>
                    </m:oMath>
                  </m:oMathPara>
                </a14:m>
                <a:endParaRPr lang="en-US" sz="4000" dirty="0"/>
              </a:p>
            </p:txBody>
          </p:sp>
        </mc:Choice>
        <mc:Fallback xmlns="">
          <p:sp>
            <p:nvSpPr>
              <p:cNvPr id="36" name="TextBox 35">
                <a:extLst>
                  <a:ext uri="{FF2B5EF4-FFF2-40B4-BE49-F238E27FC236}">
                    <a16:creationId xmlns:a16="http://schemas.microsoft.com/office/drawing/2014/main" id="{1487067F-712B-140B-C36B-3D2F583C16BE}"/>
                  </a:ext>
                </a:extLst>
              </p:cNvPr>
              <p:cNvSpPr txBox="1">
                <a:spLocks noRot="1" noChangeAspect="1" noMove="1" noResize="1" noEditPoints="1" noAdjustHandles="1" noChangeArrowheads="1" noChangeShapeType="1" noTextEdit="1"/>
              </p:cNvSpPr>
              <p:nvPr/>
            </p:nvSpPr>
            <p:spPr>
              <a:xfrm>
                <a:off x="1951963" y="2346090"/>
                <a:ext cx="871392" cy="707886"/>
              </a:xfrm>
              <a:prstGeom prst="rect">
                <a:avLst/>
              </a:prstGeom>
              <a:blipFill>
                <a:blip r:embed="rId4"/>
                <a:stretch>
                  <a:fillRect/>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8FB448E5-EA03-A399-E771-F76AB15D197F}"/>
              </a:ext>
            </a:extLst>
          </p:cNvPr>
          <p:cNvGrpSpPr/>
          <p:nvPr/>
        </p:nvGrpSpPr>
        <p:grpSpPr>
          <a:xfrm>
            <a:off x="1528593" y="1000993"/>
            <a:ext cx="566677" cy="3522861"/>
            <a:chOff x="1711473" y="1000993"/>
            <a:chExt cx="566677" cy="3522861"/>
          </a:xfrm>
        </p:grpSpPr>
        <p:grpSp>
          <p:nvGrpSpPr>
            <p:cNvPr id="27" name="Group 26">
              <a:extLst>
                <a:ext uri="{FF2B5EF4-FFF2-40B4-BE49-F238E27FC236}">
                  <a16:creationId xmlns:a16="http://schemas.microsoft.com/office/drawing/2014/main" id="{0176719F-3DEA-EA9A-74EA-8F4B7B8C8EF1}"/>
                </a:ext>
              </a:extLst>
            </p:cNvPr>
            <p:cNvGrpSpPr/>
            <p:nvPr/>
          </p:nvGrpSpPr>
          <p:grpSpPr>
            <a:xfrm rot="5400000">
              <a:off x="1173129" y="2464424"/>
              <a:ext cx="1643365" cy="566677"/>
              <a:chOff x="4676776" y="1682364"/>
              <a:chExt cx="1619249" cy="693028"/>
            </a:xfrm>
          </p:grpSpPr>
          <p:cxnSp>
            <p:nvCxnSpPr>
              <p:cNvPr id="28" name="Straight Connector 27">
                <a:extLst>
                  <a:ext uri="{FF2B5EF4-FFF2-40B4-BE49-F238E27FC236}">
                    <a16:creationId xmlns:a16="http://schemas.microsoft.com/office/drawing/2014/main" id="{6B804300-D39A-143D-8B3E-A3811BED1AE9}"/>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A65150-50C8-E8B7-CB6F-507AEDBB4A90}"/>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D3AB1A-96BA-E95B-B907-783C62BDDEA2}"/>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3999DA-A410-1D5D-99DF-D58BE28C4C19}"/>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2779B4-759F-20B1-1452-233C3689A40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9800F5-7942-A2EF-F20A-5B3A02D149EB}"/>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E985C1-9DBA-28BA-7D14-31E1E291969B}"/>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99212A-7B80-DACD-32F7-41FC7FFE5434}"/>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0C1AA907-A20F-9B1C-EE6C-788D991E94E2}"/>
                </a:ext>
              </a:extLst>
            </p:cNvPr>
            <p:cNvCxnSpPr>
              <a:cxnSpLocks/>
            </p:cNvCxnSpPr>
            <p:nvPr/>
          </p:nvCxnSpPr>
          <p:spPr>
            <a:xfrm>
              <a:off x="1917181" y="1000993"/>
              <a:ext cx="22081" cy="1231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CA25DF-9799-A22F-0D39-18DAC9B2DEE5}"/>
                </a:ext>
              </a:extLst>
            </p:cNvPr>
            <p:cNvCxnSpPr>
              <a:cxnSpLocks/>
            </p:cNvCxnSpPr>
            <p:nvPr/>
          </p:nvCxnSpPr>
          <p:spPr>
            <a:xfrm>
              <a:off x="1933533" y="3248424"/>
              <a:ext cx="22081" cy="127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D537530E-79AD-BDF9-00FB-327BC31C618F}"/>
              </a:ext>
            </a:extLst>
          </p:cNvPr>
          <p:cNvGrpSpPr/>
          <p:nvPr/>
        </p:nvGrpSpPr>
        <p:grpSpPr>
          <a:xfrm>
            <a:off x="2815164" y="977431"/>
            <a:ext cx="566677" cy="3522861"/>
            <a:chOff x="1711473" y="1000993"/>
            <a:chExt cx="566677" cy="3522861"/>
          </a:xfrm>
        </p:grpSpPr>
        <p:grpSp>
          <p:nvGrpSpPr>
            <p:cNvPr id="40" name="Group 39">
              <a:extLst>
                <a:ext uri="{FF2B5EF4-FFF2-40B4-BE49-F238E27FC236}">
                  <a16:creationId xmlns:a16="http://schemas.microsoft.com/office/drawing/2014/main" id="{8CD1A87B-131B-4391-9248-96A657FEAF46}"/>
                </a:ext>
              </a:extLst>
            </p:cNvPr>
            <p:cNvGrpSpPr/>
            <p:nvPr/>
          </p:nvGrpSpPr>
          <p:grpSpPr>
            <a:xfrm rot="5400000">
              <a:off x="1173129" y="2464424"/>
              <a:ext cx="1643365" cy="566677"/>
              <a:chOff x="4676776" y="1682364"/>
              <a:chExt cx="1619249" cy="693028"/>
            </a:xfrm>
          </p:grpSpPr>
          <p:cxnSp>
            <p:nvCxnSpPr>
              <p:cNvPr id="43" name="Straight Connector 42">
                <a:extLst>
                  <a:ext uri="{FF2B5EF4-FFF2-40B4-BE49-F238E27FC236}">
                    <a16:creationId xmlns:a16="http://schemas.microsoft.com/office/drawing/2014/main" id="{B24448C9-9150-5DC3-66E2-6346B1E6FE03}"/>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FCEAC83-953C-F61F-507C-EF4E2A4AC9A8}"/>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03E2430-81AA-C38A-504D-2E1A2483071D}"/>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964380D-C525-0EC6-6263-6E82DB6759F7}"/>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93E2BB-EC3A-CC8C-1B2C-DD8796B8E0CE}"/>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DA54CE-ED21-9703-D9F1-D9AAC979A8BA}"/>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F05556C-4C74-329A-3B0F-EE6D8429F4A9}"/>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AEB224-CAAE-78D7-8BD8-E8E3269517F8}"/>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4EB4B53F-B55D-A2C8-572E-9D055F0F93A8}"/>
                </a:ext>
              </a:extLst>
            </p:cNvPr>
            <p:cNvCxnSpPr>
              <a:cxnSpLocks/>
            </p:cNvCxnSpPr>
            <p:nvPr/>
          </p:nvCxnSpPr>
          <p:spPr>
            <a:xfrm>
              <a:off x="1917181" y="1000993"/>
              <a:ext cx="22081" cy="1231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1E92E0-A394-A912-7617-0EE94CB97C9D}"/>
                </a:ext>
              </a:extLst>
            </p:cNvPr>
            <p:cNvCxnSpPr>
              <a:cxnSpLocks/>
            </p:cNvCxnSpPr>
            <p:nvPr/>
          </p:nvCxnSpPr>
          <p:spPr>
            <a:xfrm>
              <a:off x="1933533" y="3248424"/>
              <a:ext cx="22081" cy="127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0CF8C30-5225-B192-0F30-683D8DD92670}"/>
                  </a:ext>
                </a:extLst>
              </p:cNvPr>
              <p:cNvSpPr txBox="1"/>
              <p:nvPr/>
            </p:nvSpPr>
            <p:spPr>
              <a:xfrm>
                <a:off x="3320703" y="2353881"/>
                <a:ext cx="8713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𝑅</m:t>
                          </m:r>
                        </m:e>
                        <m:sub>
                          <m:r>
                            <a:rPr lang="en-US" sz="4000" b="0" i="1" smtClean="0">
                              <a:latin typeface="Cambria Math" panose="02040503050406030204" pitchFamily="18" charset="0"/>
                            </a:rPr>
                            <m:t>1</m:t>
                          </m:r>
                        </m:sub>
                      </m:sSub>
                    </m:oMath>
                  </m:oMathPara>
                </a14:m>
                <a:endParaRPr lang="en-US" sz="4000" dirty="0"/>
              </a:p>
            </p:txBody>
          </p:sp>
        </mc:Choice>
        <mc:Fallback xmlns="">
          <p:sp>
            <p:nvSpPr>
              <p:cNvPr id="53" name="TextBox 52">
                <a:extLst>
                  <a:ext uri="{FF2B5EF4-FFF2-40B4-BE49-F238E27FC236}">
                    <a16:creationId xmlns:a16="http://schemas.microsoft.com/office/drawing/2014/main" id="{70CF8C30-5225-B192-0F30-683D8DD92670}"/>
                  </a:ext>
                </a:extLst>
              </p:cNvPr>
              <p:cNvSpPr txBox="1">
                <a:spLocks noRot="1" noChangeAspect="1" noMove="1" noResize="1" noEditPoints="1" noAdjustHandles="1" noChangeArrowheads="1" noChangeShapeType="1" noTextEdit="1"/>
              </p:cNvSpPr>
              <p:nvPr/>
            </p:nvSpPr>
            <p:spPr>
              <a:xfrm>
                <a:off x="3320703" y="2353881"/>
                <a:ext cx="871392"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ED207E8-98DA-64CA-A53D-3835FFE251B0}"/>
                  </a:ext>
                </a:extLst>
              </p:cNvPr>
              <p:cNvSpPr txBox="1"/>
              <p:nvPr/>
            </p:nvSpPr>
            <p:spPr>
              <a:xfrm>
                <a:off x="1732457" y="1015652"/>
                <a:ext cx="5323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𝐼</m:t>
                          </m:r>
                        </m:e>
                        <m:sub>
                          <m:r>
                            <a:rPr lang="en-US" sz="4000" b="0" i="1" smtClean="0">
                              <a:latin typeface="Cambria Math" panose="02040503050406030204" pitchFamily="18" charset="0"/>
                            </a:rPr>
                            <m:t>1</m:t>
                          </m:r>
                        </m:sub>
                      </m:sSub>
                    </m:oMath>
                  </m:oMathPara>
                </a14:m>
                <a:endParaRPr lang="en-US" sz="4000" dirty="0"/>
              </a:p>
            </p:txBody>
          </p:sp>
        </mc:Choice>
        <mc:Fallback xmlns="">
          <p:sp>
            <p:nvSpPr>
              <p:cNvPr id="55" name="TextBox 54">
                <a:extLst>
                  <a:ext uri="{FF2B5EF4-FFF2-40B4-BE49-F238E27FC236}">
                    <a16:creationId xmlns:a16="http://schemas.microsoft.com/office/drawing/2014/main" id="{AED207E8-98DA-64CA-A53D-3835FFE251B0}"/>
                  </a:ext>
                </a:extLst>
              </p:cNvPr>
              <p:cNvSpPr txBox="1">
                <a:spLocks noRot="1" noChangeAspect="1" noMove="1" noResize="1" noEditPoints="1" noAdjustHandles="1" noChangeArrowheads="1" noChangeShapeType="1" noTextEdit="1"/>
              </p:cNvSpPr>
              <p:nvPr/>
            </p:nvSpPr>
            <p:spPr>
              <a:xfrm>
                <a:off x="1732457" y="1015652"/>
                <a:ext cx="532389"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A1290D-5332-9018-D2AE-1D8745260F46}"/>
                  </a:ext>
                </a:extLst>
              </p:cNvPr>
              <p:cNvSpPr txBox="1"/>
              <p:nvPr/>
            </p:nvSpPr>
            <p:spPr>
              <a:xfrm>
                <a:off x="3003757" y="968016"/>
                <a:ext cx="5323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𝐼</m:t>
                          </m:r>
                        </m:e>
                        <m:sub>
                          <m:r>
                            <a:rPr lang="en-US" sz="4000" b="0" i="1" smtClean="0">
                              <a:latin typeface="Cambria Math" panose="02040503050406030204" pitchFamily="18" charset="0"/>
                            </a:rPr>
                            <m:t>1</m:t>
                          </m:r>
                        </m:sub>
                      </m:sSub>
                    </m:oMath>
                  </m:oMathPara>
                </a14:m>
                <a:endParaRPr lang="en-US" sz="4000" dirty="0"/>
              </a:p>
            </p:txBody>
          </p:sp>
        </mc:Choice>
        <mc:Fallback xmlns="">
          <p:sp>
            <p:nvSpPr>
              <p:cNvPr id="56" name="TextBox 55">
                <a:extLst>
                  <a:ext uri="{FF2B5EF4-FFF2-40B4-BE49-F238E27FC236}">
                    <a16:creationId xmlns:a16="http://schemas.microsoft.com/office/drawing/2014/main" id="{2DA1290D-5332-9018-D2AE-1D8745260F46}"/>
                  </a:ext>
                </a:extLst>
              </p:cNvPr>
              <p:cNvSpPr txBox="1">
                <a:spLocks noRot="1" noChangeAspect="1" noMove="1" noResize="1" noEditPoints="1" noAdjustHandles="1" noChangeArrowheads="1" noChangeShapeType="1" noTextEdit="1"/>
              </p:cNvSpPr>
              <p:nvPr/>
            </p:nvSpPr>
            <p:spPr>
              <a:xfrm>
                <a:off x="3003757" y="968016"/>
                <a:ext cx="532389" cy="61555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AABFD4F-111E-14F5-E515-B70889FA5E59}"/>
                  </a:ext>
                </a:extLst>
              </p:cNvPr>
              <p:cNvSpPr txBox="1"/>
              <p:nvPr/>
            </p:nvSpPr>
            <p:spPr>
              <a:xfrm>
                <a:off x="5656817" y="2779414"/>
                <a:ext cx="2216376" cy="738664"/>
              </a:xfrm>
              <a:prstGeom prst="rect">
                <a:avLst/>
              </a:prstGeom>
              <a:noFill/>
            </p:spPr>
            <p:txBody>
              <a:bodyPr wrap="none" lIns="0" tIns="0" rIns="0" bIns="0" rtlCol="0">
                <a:spAutoFit/>
              </a:bodyPr>
              <a:lstStyle/>
              <a:p>
                <a:r>
                  <a:rPr lang="en-US" sz="4800" dirty="0"/>
                  <a:t>I=</a:t>
                </a:r>
                <a14:m>
                  <m:oMath xmlns:m="http://schemas.openxmlformats.org/officeDocument/2006/math">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1</m:t>
                        </m:r>
                      </m:sub>
                    </m:sSub>
                    <m:r>
                      <a:rPr lang="en-US" sz="4800" b="0" i="1" smtClean="0">
                        <a:latin typeface="Cambria Math" panose="02040503050406030204" pitchFamily="18" charset="0"/>
                      </a:rPr>
                      <m:t>+</m:t>
                    </m:r>
                    <m:sSub>
                      <m:sSubPr>
                        <m:ctrlPr>
                          <a:rPr lang="en-US" sz="4800" i="1">
                            <a:latin typeface="Cambria Math" panose="02040503050406030204" pitchFamily="18" charset="0"/>
                          </a:rPr>
                        </m:ctrlPr>
                      </m:sSubPr>
                      <m:e>
                        <m:r>
                          <a:rPr lang="en-US" sz="4800" b="0" i="1" smtClean="0">
                            <a:latin typeface="Cambria Math" panose="02040503050406030204" pitchFamily="18" charset="0"/>
                          </a:rPr>
                          <m:t>𝐼</m:t>
                        </m:r>
                      </m:e>
                      <m:sub>
                        <m:r>
                          <a:rPr lang="en-US" sz="4800" b="0" i="1" smtClean="0">
                            <a:latin typeface="Cambria Math" panose="02040503050406030204" pitchFamily="18" charset="0"/>
                          </a:rPr>
                          <m:t>2</m:t>
                        </m:r>
                      </m:sub>
                    </m:sSub>
                  </m:oMath>
                </a14:m>
                <a:endParaRPr lang="en-US" sz="4800" dirty="0"/>
              </a:p>
            </p:txBody>
          </p:sp>
        </mc:Choice>
        <mc:Fallback xmlns="">
          <p:sp>
            <p:nvSpPr>
              <p:cNvPr id="57" name="TextBox 56">
                <a:extLst>
                  <a:ext uri="{FF2B5EF4-FFF2-40B4-BE49-F238E27FC236}">
                    <a16:creationId xmlns:a16="http://schemas.microsoft.com/office/drawing/2014/main" id="{BAABFD4F-111E-14F5-E515-B70889FA5E59}"/>
                  </a:ext>
                </a:extLst>
              </p:cNvPr>
              <p:cNvSpPr txBox="1">
                <a:spLocks noRot="1" noChangeAspect="1" noMove="1" noResize="1" noEditPoints="1" noAdjustHandles="1" noChangeArrowheads="1" noChangeShapeType="1" noTextEdit="1"/>
              </p:cNvSpPr>
              <p:nvPr/>
            </p:nvSpPr>
            <p:spPr>
              <a:xfrm>
                <a:off x="5656817" y="2779414"/>
                <a:ext cx="2216376" cy="738664"/>
              </a:xfrm>
              <a:prstGeom prst="rect">
                <a:avLst/>
              </a:prstGeom>
              <a:blipFill>
                <a:blip r:embed="rId8"/>
                <a:stretch>
                  <a:fillRect l="-16758" t="-26446" b="-47934"/>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D8A04D9D-4F42-CF1B-DBD3-1075DA718731}"/>
              </a:ext>
            </a:extLst>
          </p:cNvPr>
          <p:cNvSpPr txBox="1"/>
          <p:nvPr/>
        </p:nvSpPr>
        <p:spPr>
          <a:xfrm>
            <a:off x="3979745" y="1051861"/>
            <a:ext cx="5100217" cy="1200329"/>
          </a:xfrm>
          <a:prstGeom prst="rect">
            <a:avLst/>
          </a:prstGeom>
          <a:noFill/>
        </p:spPr>
        <p:txBody>
          <a:bodyPr wrap="square">
            <a:spAutoFit/>
          </a:bodyPr>
          <a:lstStyle/>
          <a:p>
            <a:pPr algn="just"/>
            <a:r>
              <a:rPr lang="en-US" sz="2400" dirty="0">
                <a:solidFill>
                  <a:srgbClr val="202124"/>
                </a:solidFill>
                <a:latin typeface="arial" panose="020B0604020202020204" pitchFamily="34" charset="0"/>
              </a:rPr>
              <a:t>T</a:t>
            </a:r>
            <a:r>
              <a:rPr lang="en-US" sz="2400" i="0" dirty="0">
                <a:solidFill>
                  <a:srgbClr val="202124"/>
                </a:solidFill>
                <a:effectLst/>
                <a:latin typeface="arial" panose="020B0604020202020204" pitchFamily="34" charset="0"/>
              </a:rPr>
              <a:t>he total current entering a junction or a node equals the charge leaving the node as no charge is lost</a:t>
            </a:r>
            <a:endParaRPr lang="en-US" sz="2400" dirty="0"/>
          </a:p>
        </p:txBody>
      </p:sp>
      <p:sp>
        <p:nvSpPr>
          <p:cNvPr id="59" name="TextBox 58">
            <a:extLst>
              <a:ext uri="{FF2B5EF4-FFF2-40B4-BE49-F238E27FC236}">
                <a16:creationId xmlns:a16="http://schemas.microsoft.com/office/drawing/2014/main" id="{3B0B0EEF-A5A5-13DF-A193-9B74C7640714}"/>
              </a:ext>
            </a:extLst>
          </p:cNvPr>
          <p:cNvSpPr txBox="1"/>
          <p:nvPr/>
        </p:nvSpPr>
        <p:spPr>
          <a:xfrm>
            <a:off x="1044217" y="1030314"/>
            <a:ext cx="327334" cy="707886"/>
          </a:xfrm>
          <a:prstGeom prst="rect">
            <a:avLst/>
          </a:prstGeom>
          <a:noFill/>
        </p:spPr>
        <p:txBody>
          <a:bodyPr wrap="none" rtlCol="0">
            <a:spAutoFit/>
          </a:bodyPr>
          <a:lstStyle/>
          <a:p>
            <a:r>
              <a:rPr lang="en-US" sz="4000" dirty="0"/>
              <a:t>I</a:t>
            </a:r>
          </a:p>
        </p:txBody>
      </p:sp>
    </p:spTree>
    <p:extLst>
      <p:ext uri="{BB962C8B-B14F-4D97-AF65-F5344CB8AC3E}">
        <p14:creationId xmlns:p14="http://schemas.microsoft.com/office/powerpoint/2010/main" val="257817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14301" y="28379"/>
            <a:ext cx="7158892"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Circuit solution – Series </a:t>
            </a: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15</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33E571A-E6FB-BF07-24D1-31067071848D}"/>
              </a:ext>
            </a:extLst>
          </p:cNvPr>
          <p:cNvPicPr>
            <a:picLocks noChangeAspect="1"/>
          </p:cNvPicPr>
          <p:nvPr/>
        </p:nvPicPr>
        <p:blipFill>
          <a:blip r:embed="rId4"/>
          <a:stretch>
            <a:fillRect/>
          </a:stretch>
        </p:blipFill>
        <p:spPr>
          <a:xfrm>
            <a:off x="1825133" y="780276"/>
            <a:ext cx="4476750" cy="4086225"/>
          </a:xfrm>
          <a:prstGeom prst="rect">
            <a:avLst/>
          </a:prstGeom>
        </p:spPr>
      </p:pic>
    </p:spTree>
    <p:extLst>
      <p:ext uri="{BB962C8B-B14F-4D97-AF65-F5344CB8AC3E}">
        <p14:creationId xmlns:p14="http://schemas.microsoft.com/office/powerpoint/2010/main" val="2069806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14301" y="28379"/>
            <a:ext cx="7158892"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Circuit solution </a:t>
            </a:r>
            <a:r>
              <a:rPr lang="en-US" sz="2800" b="1">
                <a:solidFill>
                  <a:srgbClr val="0000FF"/>
                </a:solidFill>
                <a:latin typeface="Livvic" panose="020B0604020202020204" charset="0"/>
              </a:rPr>
              <a:t>- Parallel</a:t>
            </a:r>
            <a:endParaRPr lang="en-US" sz="2800" b="1" dirty="0">
              <a:solidFill>
                <a:srgbClr val="0000FF"/>
              </a:solidFill>
              <a:latin typeface="Livvic" panose="020B0604020202020204" charset="0"/>
            </a:endParaRP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16</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C1ED7B3B-EE13-8479-1FAF-1551B5137F33}"/>
              </a:ext>
            </a:extLst>
          </p:cNvPr>
          <p:cNvPicPr>
            <a:picLocks noChangeAspect="1"/>
          </p:cNvPicPr>
          <p:nvPr/>
        </p:nvPicPr>
        <p:blipFill>
          <a:blip r:embed="rId4"/>
          <a:stretch>
            <a:fillRect/>
          </a:stretch>
        </p:blipFill>
        <p:spPr>
          <a:xfrm>
            <a:off x="1088584" y="738187"/>
            <a:ext cx="6410325" cy="3667125"/>
          </a:xfrm>
          <a:prstGeom prst="rect">
            <a:avLst/>
          </a:prstGeom>
        </p:spPr>
      </p:pic>
    </p:spTree>
    <p:extLst>
      <p:ext uri="{BB962C8B-B14F-4D97-AF65-F5344CB8AC3E}">
        <p14:creationId xmlns:p14="http://schemas.microsoft.com/office/powerpoint/2010/main" val="3014897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17</a:t>
            </a:fld>
            <a:endParaRPr lang="en-US" sz="1200" dirty="0">
              <a:solidFill>
                <a:schemeClr val="accent3">
                  <a:lumMod val="50000"/>
                </a:schemeClr>
              </a:solidFill>
            </a:endParaRPr>
          </a:p>
        </p:txBody>
      </p:sp>
      <p:sp>
        <p:nvSpPr>
          <p:cNvPr id="12" name="TextBox 11"/>
          <p:cNvSpPr txBox="1"/>
          <p:nvPr/>
        </p:nvSpPr>
        <p:spPr>
          <a:xfrm>
            <a:off x="714302" y="10192"/>
            <a:ext cx="7546829" cy="523220"/>
          </a:xfrm>
          <a:prstGeom prst="rect">
            <a:avLst/>
          </a:prstGeom>
          <a:noFill/>
        </p:spPr>
        <p:txBody>
          <a:bodyPr wrap="square" rtlCol="0">
            <a:spAutoFit/>
          </a:bodyPr>
          <a:lstStyle/>
          <a:p>
            <a:r>
              <a:rPr lang="en-US" sz="2800" b="1" dirty="0">
                <a:solidFill>
                  <a:srgbClr val="0000FF"/>
                </a:solidFill>
                <a:latin typeface="Livvic" panose="020B0604020202020204" charset="0"/>
              </a:rPr>
              <a:t>4-probe measurement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5">
            <a:extLst>
              <a:ext uri="{FF2B5EF4-FFF2-40B4-BE49-F238E27FC236}">
                <a16:creationId xmlns:a16="http://schemas.microsoft.com/office/drawing/2014/main" id="{16A8779F-2F85-170B-40A7-B3DF01445A27}"/>
              </a:ext>
            </a:extLst>
          </p:cNvPr>
          <p:cNvSpPr>
            <a:spLocks noChangeArrowheads="1"/>
          </p:cNvSpPr>
          <p:nvPr/>
        </p:nvSpPr>
        <p:spPr bwMode="auto">
          <a:xfrm>
            <a:off x="412640" y="38775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Icon&#10;&#10;Description automatically generated">
            <a:extLst>
              <a:ext uri="{FF2B5EF4-FFF2-40B4-BE49-F238E27FC236}">
                <a16:creationId xmlns:a16="http://schemas.microsoft.com/office/drawing/2014/main" id="{AE9D96E9-D085-3930-C2E4-25C8A2E437C0}"/>
              </a:ext>
            </a:extLst>
          </p:cNvPr>
          <p:cNvPicPr>
            <a:picLocks noChangeAspect="1"/>
          </p:cNvPicPr>
          <p:nvPr/>
        </p:nvPicPr>
        <p:blipFill>
          <a:blip r:embed="rId4"/>
          <a:stretch>
            <a:fillRect/>
          </a:stretch>
        </p:blipFill>
        <p:spPr>
          <a:xfrm>
            <a:off x="1317383" y="1465842"/>
            <a:ext cx="6340665" cy="2314343"/>
          </a:xfrm>
          <a:prstGeom prst="rect">
            <a:avLst/>
          </a:prstGeom>
        </p:spPr>
      </p:pic>
    </p:spTree>
    <p:extLst>
      <p:ext uri="{BB962C8B-B14F-4D97-AF65-F5344CB8AC3E}">
        <p14:creationId xmlns:p14="http://schemas.microsoft.com/office/powerpoint/2010/main" val="438958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18</a:t>
            </a:fld>
            <a:endParaRPr lang="en-US" sz="1200" dirty="0">
              <a:solidFill>
                <a:schemeClr val="accent3">
                  <a:lumMod val="50000"/>
                </a:schemeClr>
              </a:solidFill>
            </a:endParaRPr>
          </a:p>
        </p:txBody>
      </p:sp>
      <p:sp>
        <p:nvSpPr>
          <p:cNvPr id="12" name="TextBox 11"/>
          <p:cNvSpPr txBox="1"/>
          <p:nvPr/>
        </p:nvSpPr>
        <p:spPr>
          <a:xfrm>
            <a:off x="714302" y="10192"/>
            <a:ext cx="7546829" cy="523220"/>
          </a:xfrm>
          <a:prstGeom prst="rect">
            <a:avLst/>
          </a:prstGeom>
          <a:noFill/>
        </p:spPr>
        <p:txBody>
          <a:bodyPr wrap="square" rtlCol="0">
            <a:spAutoFit/>
          </a:bodyPr>
          <a:lstStyle/>
          <a:p>
            <a:r>
              <a:rPr lang="en-US" sz="2800" b="1" dirty="0">
                <a:solidFill>
                  <a:srgbClr val="0000FF"/>
                </a:solidFill>
                <a:latin typeface="Livvic" panose="020B0604020202020204" charset="0"/>
              </a:rPr>
              <a:t>Parameters</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5">
            <a:extLst>
              <a:ext uri="{FF2B5EF4-FFF2-40B4-BE49-F238E27FC236}">
                <a16:creationId xmlns:a16="http://schemas.microsoft.com/office/drawing/2014/main" id="{16A8779F-2F85-170B-40A7-B3DF01445A27}"/>
              </a:ext>
            </a:extLst>
          </p:cNvPr>
          <p:cNvSpPr>
            <a:spLocks noChangeArrowheads="1"/>
          </p:cNvSpPr>
          <p:nvPr/>
        </p:nvSpPr>
        <p:spPr bwMode="auto">
          <a:xfrm>
            <a:off x="412640" y="38775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E4EBD9-04FD-2089-5AC4-9582E9FB4604}"/>
                  </a:ext>
                </a:extLst>
              </p:cNvPr>
              <p:cNvSpPr txBox="1"/>
              <p:nvPr/>
            </p:nvSpPr>
            <p:spPr>
              <a:xfrm>
                <a:off x="357151" y="493312"/>
                <a:ext cx="4593822" cy="666401"/>
              </a:xfrm>
              <a:prstGeom prst="rect">
                <a:avLst/>
              </a:prstGeom>
              <a:noFill/>
            </p:spPr>
            <p:txBody>
              <a:bodyPr wrap="none" rtlCol="0">
                <a:spAutoFit/>
              </a:bodyPr>
              <a:lstStyle/>
              <a:p>
                <a:r>
                  <a:rPr lang="en-US" sz="2400" dirty="0"/>
                  <a:t>Power calculation,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𝑖</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𝑅</m:t>
                        </m:r>
                      </m:den>
                    </m:f>
                  </m:oMath>
                </a14:m>
                <a:r>
                  <a:rPr lang="en-US" sz="2400" dirty="0"/>
                  <a:t> </a:t>
                </a:r>
              </a:p>
            </p:txBody>
          </p:sp>
        </mc:Choice>
        <mc:Fallback xmlns="">
          <p:sp>
            <p:nvSpPr>
              <p:cNvPr id="6" name="TextBox 5">
                <a:extLst>
                  <a:ext uri="{FF2B5EF4-FFF2-40B4-BE49-F238E27FC236}">
                    <a16:creationId xmlns:a16="http://schemas.microsoft.com/office/drawing/2014/main" id="{62E4EBD9-04FD-2089-5AC4-9582E9FB4604}"/>
                  </a:ext>
                </a:extLst>
              </p:cNvPr>
              <p:cNvSpPr txBox="1">
                <a:spLocks noRot="1" noChangeAspect="1" noMove="1" noResize="1" noEditPoints="1" noAdjustHandles="1" noChangeArrowheads="1" noChangeShapeType="1" noTextEdit="1"/>
              </p:cNvSpPr>
              <p:nvPr/>
            </p:nvSpPr>
            <p:spPr>
              <a:xfrm>
                <a:off x="357151" y="493312"/>
                <a:ext cx="4593822" cy="666401"/>
              </a:xfrm>
              <a:prstGeom prst="rect">
                <a:avLst/>
              </a:prstGeom>
              <a:blipFill>
                <a:blip r:embed="rId4"/>
                <a:stretch>
                  <a:fillRect l="-2125" b="-8257"/>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ABA839F5-C8D1-1D5C-EBE0-E6032930E3A9}"/>
              </a:ext>
            </a:extLst>
          </p:cNvPr>
          <p:cNvGrpSpPr/>
          <p:nvPr/>
        </p:nvGrpSpPr>
        <p:grpSpPr>
          <a:xfrm rot="5400000">
            <a:off x="4762854" y="2236782"/>
            <a:ext cx="3540886" cy="1131137"/>
            <a:chOff x="4676775" y="1682364"/>
            <a:chExt cx="1619250" cy="693028"/>
          </a:xfrm>
        </p:grpSpPr>
        <p:cxnSp>
          <p:nvCxnSpPr>
            <p:cNvPr id="15" name="Straight Connector 14">
              <a:extLst>
                <a:ext uri="{FF2B5EF4-FFF2-40B4-BE49-F238E27FC236}">
                  <a16:creationId xmlns:a16="http://schemas.microsoft.com/office/drawing/2014/main" id="{0867C9F6-059D-B81C-7C3D-3CDE711252B9}"/>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AF3FC9-3CEB-A077-9E2C-F8AF5967FB06}"/>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C6D4B6-F1C7-6C73-32EB-46000C158F4E}"/>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25F574-A2D2-B958-12C6-F934C1D1D659}"/>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AC7FCF-AC7F-97FE-4891-66A8A72E30F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DAC954-970D-75FE-4866-30E81B5EBDD2}"/>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EFF2AC-AB61-5351-9271-31B4B30CC749}"/>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2640664-FB72-BDAB-3CDE-4BDBE66A2653}"/>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E03C0A2-EECD-B61F-0072-29BFBDAF11CF}"/>
              </a:ext>
            </a:extLst>
          </p:cNvPr>
          <p:cNvSpPr txBox="1"/>
          <p:nvPr/>
        </p:nvSpPr>
        <p:spPr>
          <a:xfrm>
            <a:off x="7205902" y="2385921"/>
            <a:ext cx="554960" cy="707886"/>
          </a:xfrm>
          <a:prstGeom prst="rect">
            <a:avLst/>
          </a:prstGeom>
          <a:noFill/>
        </p:spPr>
        <p:txBody>
          <a:bodyPr wrap="none" rtlCol="0">
            <a:spAutoFit/>
          </a:bodyPr>
          <a:lstStyle/>
          <a:p>
            <a:r>
              <a:rPr lang="en-US" sz="4000" dirty="0"/>
              <a:t>R</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97D7299-82AB-FDAE-24C6-0FB5B7366858}"/>
                  </a:ext>
                </a:extLst>
              </p:cNvPr>
              <p:cNvSpPr txBox="1"/>
              <p:nvPr/>
            </p:nvSpPr>
            <p:spPr>
              <a:xfrm>
                <a:off x="357151" y="1265948"/>
                <a:ext cx="4690579" cy="3731150"/>
              </a:xfrm>
              <a:prstGeom prst="rect">
                <a:avLst/>
              </a:prstGeom>
              <a:noFill/>
            </p:spPr>
            <p:txBody>
              <a:bodyPr wrap="none" rtlCol="0">
                <a:spAutoFit/>
              </a:bodyPr>
              <a:lstStyle/>
              <a:p>
                <a:r>
                  <a:rPr lang="en-US" sz="2400" dirty="0"/>
                  <a:t>Current density, </a:t>
                </a:r>
                <a14:m>
                  <m:oMath xmlns:m="http://schemas.openxmlformats.org/officeDocument/2006/math">
                    <m:r>
                      <m:rPr>
                        <m:sty m:val="p"/>
                      </m:rPr>
                      <a:rPr lang="en-US" sz="2400">
                        <a:latin typeface="Cambria Math" panose="02040503050406030204" pitchFamily="18" charset="0"/>
                      </a:rPr>
                      <m:t>J</m:t>
                    </m:r>
                    <m:r>
                      <a:rPr lang="en-US" sz="2400" b="0" i="1" smtClean="0">
                        <a:latin typeface="Cambria Math" panose="02040503050406030204" pitchFamily="18" charset="0"/>
                      </a:rPr>
                      <m:t>=</m:t>
                    </m:r>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𝑛𝑒</m:t>
                    </m:r>
                    <m:r>
                      <a:rPr lang="en-US" sz="2400" b="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𝐸</m:t>
                    </m:r>
                  </m:oMath>
                </a14:m>
                <a:endParaRPr lang="en-US" sz="2400" dirty="0"/>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𝑑</m:t>
                        </m:r>
                      </m:sub>
                    </m:sSub>
                  </m:oMath>
                </a14:m>
                <a:r>
                  <a:rPr lang="en-US" sz="2400" dirty="0"/>
                  <a:t>=</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i="1" smtClean="0">
                        <a:latin typeface="Cambria Math" panose="02040503050406030204" pitchFamily="18" charset="0"/>
                        <a:ea typeface="Cambria Math" panose="02040503050406030204" pitchFamily="18" charset="0"/>
                      </a:rPr>
                      <m:t>𝐸</m:t>
                    </m:r>
                  </m:oMath>
                </a14:m>
                <a:r>
                  <a:rPr lang="en-US" sz="2400" dirty="0"/>
                  <a:t>= Drift velocity</a:t>
                </a:r>
              </a:p>
              <a:p>
                <a14:m>
                  <m:oMath xmlns:m="http://schemas.openxmlformats.org/officeDocument/2006/math">
                    <m:r>
                      <a:rPr lang="en-US" sz="2400" i="1">
                        <a:latin typeface="Cambria Math" panose="02040503050406030204" pitchFamily="18" charset="0"/>
                        <a:ea typeface="Cambria Math" panose="02040503050406030204" pitchFamily="18" charset="0"/>
                      </a:rPr>
                      <m:t>𝜇</m:t>
                    </m:r>
                  </m:oMath>
                </a14:m>
                <a:r>
                  <a:rPr lang="en-US" sz="2400" dirty="0"/>
                  <a:t>= Permeability</a:t>
                </a:r>
              </a:p>
              <a:p>
                <a:r>
                  <a:rPr lang="en-US" sz="2400" dirty="0"/>
                  <a:t>n=electron density, </a:t>
                </a:r>
              </a:p>
              <a:p>
                <a:r>
                  <a:rPr lang="en-US" sz="2400" dirty="0"/>
                  <a:t>e=electronic charge</a:t>
                </a:r>
              </a:p>
              <a:p>
                <a:endParaRPr lang="en-US" sz="2400" dirty="0"/>
              </a:p>
              <a:p>
                <a:r>
                  <a:rPr lang="en-US" sz="2400" dirty="0"/>
                  <a:t>Conductivity,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𝑛𝑒</m:t>
                    </m:r>
                    <m:r>
                      <a:rPr lang="en-US" sz="2400" b="0" i="1" smtClean="0">
                        <a:latin typeface="Cambria Math" panose="02040503050406030204" pitchFamily="18" charset="0"/>
                        <a:ea typeface="Cambria Math" panose="02040503050406030204" pitchFamily="18" charset="0"/>
                      </a:rPr>
                      <m:t>𝜇</m:t>
                    </m:r>
                  </m:oMath>
                </a14:m>
                <a:endParaRPr lang="en-US" sz="2400" b="0" dirty="0">
                  <a:ea typeface="Cambria Math" panose="02040503050406030204" pitchFamily="18" charset="0"/>
                </a:endParaRPr>
              </a:p>
              <a:p>
                <a:r>
                  <a:rPr lang="en-US" sz="2400" dirty="0"/>
                  <a:t>Resistivity, </a:t>
                </a:r>
                <a14:m>
                  <m:oMath xmlns:m="http://schemas.openxmlformats.org/officeDocument/2006/math">
                    <m:r>
                      <a:rPr lang="en-US" sz="2400" i="1" smtClean="0">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𝜎</m:t>
                        </m:r>
                      </m:den>
                    </m:f>
                  </m:oMath>
                </a14:m>
                <a:endParaRPr lang="en-US" sz="2400" dirty="0"/>
              </a:p>
              <a:p>
                <a:r>
                  <a:rPr lang="en-US" sz="2400" dirty="0"/>
                  <a:t>resistance R=</a:t>
                </a: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ea typeface="Cambria Math" panose="02040503050406030204" pitchFamily="18" charset="0"/>
                          </a:rPr>
                          <m:t>𝑙</m:t>
                        </m:r>
                      </m:num>
                      <m:den>
                        <m:r>
                          <a:rPr lang="en-US" sz="2400" b="0" i="1" smtClean="0">
                            <a:latin typeface="Cambria Math" panose="02040503050406030204" pitchFamily="18" charset="0"/>
                          </a:rPr>
                          <m:t>𝐴</m:t>
                        </m:r>
                      </m:den>
                    </m:f>
                  </m:oMath>
                </a14:m>
                <a:endParaRPr lang="en-US" sz="2400" dirty="0"/>
              </a:p>
            </p:txBody>
          </p:sp>
        </mc:Choice>
        <mc:Fallback xmlns="">
          <p:sp>
            <p:nvSpPr>
              <p:cNvPr id="25" name="TextBox 24">
                <a:extLst>
                  <a:ext uri="{FF2B5EF4-FFF2-40B4-BE49-F238E27FC236}">
                    <a16:creationId xmlns:a16="http://schemas.microsoft.com/office/drawing/2014/main" id="{E97D7299-82AB-FDAE-24C6-0FB5B7366858}"/>
                  </a:ext>
                </a:extLst>
              </p:cNvPr>
              <p:cNvSpPr txBox="1">
                <a:spLocks noRot="1" noChangeAspect="1" noMove="1" noResize="1" noEditPoints="1" noAdjustHandles="1" noChangeArrowheads="1" noChangeShapeType="1" noTextEdit="1"/>
              </p:cNvSpPr>
              <p:nvPr/>
            </p:nvSpPr>
            <p:spPr>
              <a:xfrm>
                <a:off x="357151" y="1265948"/>
                <a:ext cx="4690579" cy="3731150"/>
              </a:xfrm>
              <a:prstGeom prst="rect">
                <a:avLst/>
              </a:prstGeom>
              <a:blipFill>
                <a:blip r:embed="rId5"/>
                <a:stretch>
                  <a:fillRect l="-2081" t="-1144" b="-654"/>
                </a:stretch>
              </a:blipFill>
            </p:spPr>
            <p:txBody>
              <a:bodyPr/>
              <a:lstStyle/>
              <a:p>
                <a:r>
                  <a:rPr lang="en-US">
                    <a:noFill/>
                  </a:rPr>
                  <a:t> </a:t>
                </a:r>
              </a:p>
            </p:txBody>
          </p:sp>
        </mc:Fallback>
      </mc:AlternateContent>
    </p:spTree>
    <p:extLst>
      <p:ext uri="{BB962C8B-B14F-4D97-AF65-F5344CB8AC3E}">
        <p14:creationId xmlns:p14="http://schemas.microsoft.com/office/powerpoint/2010/main" val="408183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fad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fad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xEl>
                                              <p:pRg st="3" end="3"/>
                                            </p:txEl>
                                          </p:spTgt>
                                        </p:tgtEl>
                                        <p:attrNameLst>
                                          <p:attrName>style.visibility</p:attrName>
                                        </p:attrNameLst>
                                      </p:cBhvr>
                                      <p:to>
                                        <p:strVal val="visible"/>
                                      </p:to>
                                    </p:set>
                                    <p:animEffect transition="in" filter="fade">
                                      <p:cBhvr>
                                        <p:cTn id="27" dur="500"/>
                                        <p:tgtEl>
                                          <p:spTgt spid="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xEl>
                                              <p:pRg st="4" end="4"/>
                                            </p:txEl>
                                          </p:spTgt>
                                        </p:tgtEl>
                                        <p:attrNameLst>
                                          <p:attrName>style.visibility</p:attrName>
                                        </p:attrNameLst>
                                      </p:cBhvr>
                                      <p:to>
                                        <p:strVal val="visible"/>
                                      </p:to>
                                    </p:set>
                                    <p:animEffect transition="in" filter="fade">
                                      <p:cBhvr>
                                        <p:cTn id="32" dur="500"/>
                                        <p:tgtEl>
                                          <p:spTgt spid="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6" end="6"/>
                                            </p:txEl>
                                          </p:spTgt>
                                        </p:tgtEl>
                                        <p:attrNameLst>
                                          <p:attrName>style.visibility</p:attrName>
                                        </p:attrNameLst>
                                      </p:cBhvr>
                                      <p:to>
                                        <p:strVal val="visible"/>
                                      </p:to>
                                    </p:set>
                                    <p:animEffect transition="in" filter="fade">
                                      <p:cBhvr>
                                        <p:cTn id="37" dur="500"/>
                                        <p:tgtEl>
                                          <p:spTgt spid="2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xEl>
                                              <p:pRg st="7" end="7"/>
                                            </p:txEl>
                                          </p:spTgt>
                                        </p:tgtEl>
                                        <p:attrNameLst>
                                          <p:attrName>style.visibility</p:attrName>
                                        </p:attrNameLst>
                                      </p:cBhvr>
                                      <p:to>
                                        <p:strVal val="visible"/>
                                      </p:to>
                                    </p:set>
                                    <p:animEffect transition="in" filter="fade">
                                      <p:cBhvr>
                                        <p:cTn id="42" dur="500"/>
                                        <p:tgtEl>
                                          <p:spTgt spid="2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xEl>
                                              <p:pRg st="8" end="8"/>
                                            </p:txEl>
                                          </p:spTgt>
                                        </p:tgtEl>
                                        <p:attrNameLst>
                                          <p:attrName>style.visibility</p:attrName>
                                        </p:attrNameLst>
                                      </p:cBhvr>
                                      <p:to>
                                        <p:strVal val="visible"/>
                                      </p:to>
                                    </p:set>
                                    <p:animEffect transition="in" filter="fade">
                                      <p:cBhvr>
                                        <p:cTn id="47"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19</a:t>
            </a:fld>
            <a:endParaRPr lang="en-US" sz="1200" dirty="0">
              <a:solidFill>
                <a:schemeClr val="accent3">
                  <a:lumMod val="50000"/>
                </a:schemeClr>
              </a:solidFill>
            </a:endParaRPr>
          </a:p>
        </p:txBody>
      </p:sp>
      <p:sp>
        <p:nvSpPr>
          <p:cNvPr id="12" name="TextBox 11"/>
          <p:cNvSpPr txBox="1"/>
          <p:nvPr/>
        </p:nvSpPr>
        <p:spPr>
          <a:xfrm>
            <a:off x="714302" y="10192"/>
            <a:ext cx="7546829" cy="523220"/>
          </a:xfrm>
          <a:prstGeom prst="rect">
            <a:avLst/>
          </a:prstGeom>
          <a:noFill/>
        </p:spPr>
        <p:txBody>
          <a:bodyPr wrap="square" rtlCol="0">
            <a:spAutoFit/>
          </a:bodyPr>
          <a:lstStyle/>
          <a:p>
            <a:r>
              <a:rPr lang="en-US" sz="2800" b="1" dirty="0">
                <a:solidFill>
                  <a:srgbClr val="0000FF"/>
                </a:solidFill>
                <a:latin typeface="Livvic" panose="020B0604020202020204" charset="0"/>
              </a:rPr>
              <a:t>Circuit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5">
            <a:extLst>
              <a:ext uri="{FF2B5EF4-FFF2-40B4-BE49-F238E27FC236}">
                <a16:creationId xmlns:a16="http://schemas.microsoft.com/office/drawing/2014/main" id="{16A8779F-2F85-170B-40A7-B3DF01445A27}"/>
              </a:ext>
            </a:extLst>
          </p:cNvPr>
          <p:cNvSpPr>
            <a:spLocks noChangeArrowheads="1"/>
          </p:cNvSpPr>
          <p:nvPr/>
        </p:nvSpPr>
        <p:spPr bwMode="auto">
          <a:xfrm>
            <a:off x="412640" y="38775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172" name="Picture 4" descr="Resistor Color Codes: Insight on Band Colors | TE Connectivity">
            <a:extLst>
              <a:ext uri="{FF2B5EF4-FFF2-40B4-BE49-F238E27FC236}">
                <a16:creationId xmlns:a16="http://schemas.microsoft.com/office/drawing/2014/main" id="{671CF870-8B0D-9F93-8315-59F34D36D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4625"/>
            <a:ext cx="8193215" cy="460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557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a:t>
            </a:fld>
            <a:endParaRPr lang="en-US" sz="1200" dirty="0">
              <a:solidFill>
                <a:schemeClr val="accent3">
                  <a:lumMod val="50000"/>
                </a:schemeClr>
              </a:solidFill>
            </a:endParaRPr>
          </a:p>
        </p:txBody>
      </p:sp>
      <p:sp>
        <p:nvSpPr>
          <p:cNvPr id="12" name="TextBox 11"/>
          <p:cNvSpPr txBox="1"/>
          <p:nvPr/>
        </p:nvSpPr>
        <p:spPr>
          <a:xfrm>
            <a:off x="714302" y="-14988"/>
            <a:ext cx="1326004" cy="523220"/>
          </a:xfrm>
          <a:prstGeom prst="rect">
            <a:avLst/>
          </a:prstGeom>
          <a:noFill/>
        </p:spPr>
        <p:txBody>
          <a:bodyPr wrap="none" rtlCol="0">
            <a:spAutoFit/>
          </a:bodyPr>
          <a:lstStyle/>
          <a:p>
            <a:r>
              <a:rPr lang="en-US" sz="2800" b="1" dirty="0">
                <a:solidFill>
                  <a:srgbClr val="0000FF"/>
                </a:solidFill>
                <a:latin typeface="Livvic" panose="020B0604020202020204" charset="0"/>
              </a:rPr>
              <a:t>Circuit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BD7C45-FCA5-6236-9953-30ADA4667038}"/>
              </a:ext>
            </a:extLst>
          </p:cNvPr>
          <p:cNvSpPr txBox="1"/>
          <p:nvPr/>
        </p:nvSpPr>
        <p:spPr>
          <a:xfrm>
            <a:off x="2092819" y="1607852"/>
            <a:ext cx="4615354" cy="830997"/>
          </a:xfrm>
          <a:prstGeom prst="rect">
            <a:avLst/>
          </a:prstGeom>
          <a:noFill/>
        </p:spPr>
        <p:txBody>
          <a:bodyPr wrap="square">
            <a:spAutoFit/>
          </a:bodyPr>
          <a:lstStyle/>
          <a:p>
            <a:r>
              <a:rPr lang="en-US" sz="4800" b="1" i="0" dirty="0">
                <a:solidFill>
                  <a:srgbClr val="C00000"/>
                </a:solidFill>
                <a:effectLst/>
                <a:latin typeface="Calibri-Bold"/>
              </a:rPr>
              <a:t>What is circuit?</a:t>
            </a:r>
            <a:r>
              <a:rPr lang="en-US" sz="4800" dirty="0"/>
              <a:t> </a:t>
            </a:r>
          </a:p>
        </p:txBody>
      </p:sp>
      <p:sp>
        <p:nvSpPr>
          <p:cNvPr id="2" name="TextBox 1">
            <a:extLst>
              <a:ext uri="{FF2B5EF4-FFF2-40B4-BE49-F238E27FC236}">
                <a16:creationId xmlns:a16="http://schemas.microsoft.com/office/drawing/2014/main" id="{114F051B-3F0B-8A04-380A-3265B7AD3B37}"/>
              </a:ext>
            </a:extLst>
          </p:cNvPr>
          <p:cNvSpPr txBox="1"/>
          <p:nvPr/>
        </p:nvSpPr>
        <p:spPr>
          <a:xfrm>
            <a:off x="-14990" y="2914495"/>
            <a:ext cx="9158990" cy="830997"/>
          </a:xfrm>
          <a:prstGeom prst="rect">
            <a:avLst/>
          </a:prstGeom>
          <a:noFill/>
        </p:spPr>
        <p:txBody>
          <a:bodyPr wrap="square">
            <a:spAutoFit/>
          </a:bodyPr>
          <a:lstStyle/>
          <a:p>
            <a:r>
              <a:rPr lang="en-US" sz="4800" b="1" i="0" dirty="0">
                <a:solidFill>
                  <a:srgbClr val="00CC00"/>
                </a:solidFill>
                <a:effectLst/>
                <a:latin typeface="Calibri-Bold"/>
              </a:rPr>
              <a:t>What is Analog and Digital circuits?</a:t>
            </a:r>
            <a:r>
              <a:rPr lang="en-US" sz="4800" dirty="0">
                <a:solidFill>
                  <a:srgbClr val="00CC00"/>
                </a:solidFill>
              </a:rPr>
              <a:t> </a:t>
            </a:r>
          </a:p>
        </p:txBody>
      </p:sp>
    </p:spTree>
    <p:extLst>
      <p:ext uri="{BB962C8B-B14F-4D97-AF65-F5344CB8AC3E}">
        <p14:creationId xmlns:p14="http://schemas.microsoft.com/office/powerpoint/2010/main" val="162311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20</a:t>
            </a:fld>
            <a:endParaRPr lang="en-US" sz="1200" dirty="0">
              <a:solidFill>
                <a:schemeClr val="accent3">
                  <a:lumMod val="50000"/>
                </a:schemeClr>
              </a:solidFill>
            </a:endParaRPr>
          </a:p>
        </p:txBody>
      </p:sp>
      <p:sp>
        <p:nvSpPr>
          <p:cNvPr id="12" name="TextBox 11"/>
          <p:cNvSpPr txBox="1"/>
          <p:nvPr/>
        </p:nvSpPr>
        <p:spPr>
          <a:xfrm>
            <a:off x="714302" y="-14988"/>
            <a:ext cx="5072222" cy="523220"/>
          </a:xfrm>
          <a:prstGeom prst="rect">
            <a:avLst/>
          </a:prstGeom>
          <a:noFill/>
        </p:spPr>
        <p:txBody>
          <a:bodyPr wrap="none" rtlCol="0">
            <a:spAutoFit/>
          </a:bodyPr>
          <a:lstStyle/>
          <a:p>
            <a:r>
              <a:rPr lang="en-US" sz="2800" b="1" dirty="0">
                <a:solidFill>
                  <a:srgbClr val="0000FF"/>
                </a:solidFill>
                <a:latin typeface="Livvic" panose="020B0604020202020204" charset="0"/>
              </a:rPr>
              <a:t>Circuit component : Resistor</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istor - Wikipedia">
            <a:extLst>
              <a:ext uri="{FF2B5EF4-FFF2-40B4-BE49-F238E27FC236}">
                <a16:creationId xmlns:a16="http://schemas.microsoft.com/office/drawing/2014/main" id="{0341F4DC-7DD6-C3CF-E66F-8A1412C6F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07" y="533412"/>
            <a:ext cx="3227062" cy="46100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istor Color Code | Resistor Standards and Codes | Resistor Guide">
            <a:extLst>
              <a:ext uri="{FF2B5EF4-FFF2-40B4-BE49-F238E27FC236}">
                <a16:creationId xmlns:a16="http://schemas.microsoft.com/office/drawing/2014/main" id="{44B4E20F-2363-8F07-4D84-378F09B28F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62"/>
          <a:stretch/>
        </p:blipFill>
        <p:spPr bwMode="auto">
          <a:xfrm>
            <a:off x="4046737" y="658284"/>
            <a:ext cx="4431440" cy="436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7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21</a:t>
            </a:fld>
            <a:endParaRPr lang="en-US" sz="1200" dirty="0">
              <a:solidFill>
                <a:schemeClr val="accent3">
                  <a:lumMod val="50000"/>
                </a:schemeClr>
              </a:solidFill>
            </a:endParaRPr>
          </a:p>
        </p:txBody>
      </p:sp>
      <p:sp>
        <p:nvSpPr>
          <p:cNvPr id="12" name="TextBox 11"/>
          <p:cNvSpPr txBox="1"/>
          <p:nvPr/>
        </p:nvSpPr>
        <p:spPr>
          <a:xfrm>
            <a:off x="714302" y="-14988"/>
            <a:ext cx="5072222" cy="523220"/>
          </a:xfrm>
          <a:prstGeom prst="rect">
            <a:avLst/>
          </a:prstGeom>
          <a:noFill/>
        </p:spPr>
        <p:txBody>
          <a:bodyPr wrap="none" rtlCol="0">
            <a:spAutoFit/>
          </a:bodyPr>
          <a:lstStyle/>
          <a:p>
            <a:r>
              <a:rPr lang="en-US" sz="2800" b="1" dirty="0">
                <a:solidFill>
                  <a:srgbClr val="0000FF"/>
                </a:solidFill>
                <a:latin typeface="Livvic" panose="020B0604020202020204" charset="0"/>
              </a:rPr>
              <a:t>Circuit component : Resistor</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istor Color Code Chart Tutorial Review - Physics - YouTube">
            <a:extLst>
              <a:ext uri="{FF2B5EF4-FFF2-40B4-BE49-F238E27FC236}">
                <a16:creationId xmlns:a16="http://schemas.microsoft.com/office/drawing/2014/main" id="{48E2BC2A-D436-93DE-8527-D4C8A5BA0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6" y="533412"/>
            <a:ext cx="8195712" cy="461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026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14301" y="28379"/>
            <a:ext cx="7158892"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Law of Electricity</a:t>
            </a: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22</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D8A04D9D-4F42-CF1B-DBD3-1075DA718731}"/>
              </a:ext>
            </a:extLst>
          </p:cNvPr>
          <p:cNvSpPr txBox="1"/>
          <p:nvPr/>
        </p:nvSpPr>
        <p:spPr>
          <a:xfrm>
            <a:off x="138967" y="569285"/>
            <a:ext cx="8866065" cy="4201150"/>
          </a:xfrm>
          <a:prstGeom prst="rect">
            <a:avLst/>
          </a:prstGeom>
          <a:noFill/>
          <a:ln>
            <a:noFill/>
          </a:ln>
        </p:spPr>
        <p:txBody>
          <a:bodyPr wrap="square">
            <a:spAutoFit/>
          </a:bodyPr>
          <a:lstStyle/>
          <a:p>
            <a:pPr algn="just"/>
            <a:r>
              <a:rPr lang="en-US" sz="2000" b="1" i="1" dirty="0">
                <a:solidFill>
                  <a:srgbClr val="FF0000"/>
                </a:solidFill>
                <a:latin typeface="arial" panose="020B0604020202020204" pitchFamily="34" charset="0"/>
              </a:rPr>
              <a:t>Network of conductors:</a:t>
            </a:r>
          </a:p>
          <a:p>
            <a:pPr algn="just"/>
            <a:r>
              <a:rPr lang="en-US" sz="1600" i="1" dirty="0">
                <a:solidFill>
                  <a:srgbClr val="0000FF"/>
                </a:solidFill>
                <a:latin typeface="arial" panose="020B0604020202020204" pitchFamily="34" charset="0"/>
              </a:rPr>
              <a:t>Where there are junctions between two, three, or more conductors at which the current can flow along various paths and also one or more sources of </a:t>
            </a:r>
            <a:r>
              <a:rPr lang="en-US" sz="1600" i="1" dirty="0" err="1">
                <a:solidFill>
                  <a:srgbClr val="0000FF"/>
                </a:solidFill>
                <a:latin typeface="arial" panose="020B0604020202020204" pitchFamily="34" charset="0"/>
              </a:rPr>
              <a:t>e.m.f.</a:t>
            </a:r>
            <a:r>
              <a:rPr lang="en-US" sz="1600" i="1" dirty="0">
                <a:solidFill>
                  <a:srgbClr val="0000FF"/>
                </a:solidFill>
                <a:latin typeface="arial" panose="020B0604020202020204" pitchFamily="34" charset="0"/>
              </a:rPr>
              <a:t> is acting.</a:t>
            </a:r>
          </a:p>
          <a:p>
            <a:pPr algn="just"/>
            <a:endParaRPr lang="en-US" sz="1000" i="1" dirty="0">
              <a:solidFill>
                <a:srgbClr val="0000FF"/>
              </a:solidFill>
              <a:latin typeface="arial" panose="020B0604020202020204" pitchFamily="34" charset="0"/>
            </a:endParaRPr>
          </a:p>
          <a:p>
            <a:pPr algn="just"/>
            <a:r>
              <a:rPr lang="en-US" sz="2000" b="1" i="1" dirty="0">
                <a:solidFill>
                  <a:srgbClr val="FF0000"/>
                </a:solidFill>
                <a:latin typeface="arial" panose="020B0604020202020204" pitchFamily="34" charset="0"/>
              </a:rPr>
              <a:t>Branch Point:</a:t>
            </a:r>
          </a:p>
          <a:p>
            <a:pPr algn="just"/>
            <a:r>
              <a:rPr lang="en-US" sz="1600" i="1" dirty="0">
                <a:solidFill>
                  <a:srgbClr val="0000FF"/>
                </a:solidFill>
                <a:latin typeface="arial" panose="020B0604020202020204" pitchFamily="34" charset="0"/>
              </a:rPr>
              <a:t>A branch point is a point of the circuit where three or more conductors are joined.</a:t>
            </a:r>
          </a:p>
          <a:p>
            <a:pPr algn="just"/>
            <a:endParaRPr lang="en-US" sz="1000" i="1" dirty="0">
              <a:solidFill>
                <a:srgbClr val="0000FF"/>
              </a:solidFill>
              <a:latin typeface="arial" panose="020B0604020202020204" pitchFamily="34" charset="0"/>
            </a:endParaRPr>
          </a:p>
          <a:p>
            <a:pPr algn="just"/>
            <a:r>
              <a:rPr lang="en-US" sz="2000" b="1" i="1" dirty="0">
                <a:solidFill>
                  <a:srgbClr val="FF0000"/>
                </a:solidFill>
                <a:latin typeface="arial" panose="020B0604020202020204" pitchFamily="34" charset="0"/>
              </a:rPr>
              <a:t>Loop:</a:t>
            </a:r>
          </a:p>
          <a:p>
            <a:pPr algn="just"/>
            <a:r>
              <a:rPr lang="en-US" sz="1600" i="1" dirty="0">
                <a:solidFill>
                  <a:srgbClr val="0000FF"/>
                </a:solidFill>
                <a:latin typeface="arial" panose="020B0604020202020204" pitchFamily="34" charset="0"/>
              </a:rPr>
              <a:t>Any network of wires a loop is any closed conducting path.</a:t>
            </a:r>
          </a:p>
          <a:p>
            <a:pPr algn="just"/>
            <a:endParaRPr lang="en-US" sz="1000" i="1" dirty="0">
              <a:solidFill>
                <a:srgbClr val="0000FF"/>
              </a:solidFill>
              <a:latin typeface="arial" panose="020B0604020202020204" pitchFamily="34" charset="0"/>
            </a:endParaRPr>
          </a:p>
          <a:p>
            <a:pPr algn="just"/>
            <a:r>
              <a:rPr lang="en-US" sz="2000" b="1" i="1" dirty="0">
                <a:solidFill>
                  <a:srgbClr val="FF0000"/>
                </a:solidFill>
                <a:latin typeface="arial" panose="020B0604020202020204" pitchFamily="34" charset="0"/>
              </a:rPr>
              <a:t>Kirchhoff's Law:</a:t>
            </a:r>
          </a:p>
          <a:p>
            <a:pPr algn="just"/>
            <a:r>
              <a:rPr lang="en-US" sz="1600" b="1" i="1" dirty="0">
                <a:solidFill>
                  <a:srgbClr val="00B0F0"/>
                </a:solidFill>
                <a:latin typeface="arial" panose="020B0604020202020204" pitchFamily="34" charset="0"/>
              </a:rPr>
              <a:t>1</a:t>
            </a:r>
            <a:r>
              <a:rPr lang="en-US" sz="1600" b="1" i="1" baseline="30000" dirty="0">
                <a:solidFill>
                  <a:srgbClr val="00B0F0"/>
                </a:solidFill>
                <a:latin typeface="arial" panose="020B0604020202020204" pitchFamily="34" charset="0"/>
              </a:rPr>
              <a:t>st</a:t>
            </a:r>
            <a:r>
              <a:rPr lang="en-US" sz="1600" b="1" i="1" dirty="0">
                <a:solidFill>
                  <a:srgbClr val="00B0F0"/>
                </a:solidFill>
                <a:latin typeface="arial" panose="020B0604020202020204" pitchFamily="34" charset="0"/>
              </a:rPr>
              <a:t> Law</a:t>
            </a:r>
            <a:r>
              <a:rPr lang="en-US" sz="1600" i="1" dirty="0">
                <a:solidFill>
                  <a:srgbClr val="0000FF"/>
                </a:solidFill>
                <a:latin typeface="arial" panose="020B0604020202020204" pitchFamily="34" charset="0"/>
              </a:rPr>
              <a:t>: Any network of wires algebraic sum of current meeting in any branch point is zero.</a:t>
            </a:r>
          </a:p>
          <a:p>
            <a:pPr algn="just"/>
            <a:endParaRPr lang="en-US" sz="500" i="1" dirty="0">
              <a:solidFill>
                <a:srgbClr val="0000FF"/>
              </a:solidFill>
            </a:endParaRPr>
          </a:p>
          <a:p>
            <a:pPr algn="just"/>
            <a:r>
              <a:rPr lang="en-US" sz="1800" b="1" i="1" dirty="0">
                <a:solidFill>
                  <a:srgbClr val="00B0F0"/>
                </a:solidFill>
                <a:latin typeface="arial" panose="020B0604020202020204" pitchFamily="34" charset="0"/>
              </a:rPr>
              <a:t>2</a:t>
            </a:r>
            <a:r>
              <a:rPr lang="en-US" sz="1800" b="1" i="1" baseline="30000" dirty="0">
                <a:solidFill>
                  <a:srgbClr val="00B0F0"/>
                </a:solidFill>
                <a:latin typeface="arial" panose="020B0604020202020204" pitchFamily="34" charset="0"/>
              </a:rPr>
              <a:t>nd</a:t>
            </a:r>
            <a:r>
              <a:rPr lang="en-US" sz="1800" b="1" i="1" dirty="0">
                <a:solidFill>
                  <a:srgbClr val="00B0F0"/>
                </a:solidFill>
                <a:latin typeface="arial" panose="020B0604020202020204" pitchFamily="34" charset="0"/>
              </a:rPr>
              <a:t> Law</a:t>
            </a:r>
            <a:r>
              <a:rPr lang="en-US" sz="1800" i="1" dirty="0">
                <a:solidFill>
                  <a:srgbClr val="0000FF"/>
                </a:solidFill>
                <a:latin typeface="arial" panose="020B0604020202020204" pitchFamily="34" charset="0"/>
              </a:rPr>
              <a:t>: The algebraic sum of the </a:t>
            </a:r>
            <a:r>
              <a:rPr lang="en-US" sz="1800" i="1" dirty="0" err="1">
                <a:solidFill>
                  <a:srgbClr val="0000FF"/>
                </a:solidFill>
                <a:latin typeface="arial" panose="020B0604020202020204" pitchFamily="34" charset="0"/>
              </a:rPr>
              <a:t>e.m.f</a:t>
            </a:r>
            <a:r>
              <a:rPr lang="en-US" sz="1800" i="1" dirty="0">
                <a:solidFill>
                  <a:srgbClr val="0000FF"/>
                </a:solidFill>
                <a:latin typeface="arial" panose="020B0604020202020204" pitchFamily="34" charset="0"/>
              </a:rPr>
              <a:t> in any close circuit or loop at the network is equal to the algebraic sum of the product of the resistance of each line of that circuit or loop and the current flowing through them, provided that for each line ohm’s law is obeyed.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DA5EB-6B1E-4F9D-F4E7-6A4C0DF7CE44}"/>
                  </a:ext>
                </a:extLst>
              </p:cNvPr>
              <p:cNvSpPr txBox="1"/>
              <p:nvPr/>
            </p:nvSpPr>
            <p:spPr>
              <a:xfrm>
                <a:off x="1985881" y="4409983"/>
                <a:ext cx="4615732" cy="710836"/>
              </a:xfrm>
              <a:prstGeom prst="rect">
                <a:avLst/>
              </a:prstGeom>
              <a:noFill/>
            </p:spPr>
            <p:txBody>
              <a:bodyPr wrap="square">
                <a:spAutoFit/>
              </a:bodyPr>
              <a:lstStyle/>
              <a:p>
                <a14:m>
                  <m:oMath xmlns:m="http://schemas.openxmlformats.org/officeDocument/2006/math">
                    <m:nary>
                      <m:naryPr>
                        <m:chr m:val="∑"/>
                        <m:ctrlPr>
                          <a:rPr lang="en-US" sz="3200" i="1" smtClean="0">
                            <a:solidFill>
                              <a:srgbClr val="0000FF"/>
                            </a:solidFill>
                            <a:latin typeface="Cambria Math" panose="02040503050406030204" pitchFamily="18" charset="0"/>
                          </a:rPr>
                        </m:ctrlPr>
                      </m:naryPr>
                      <m:sub>
                        <m:r>
                          <m:rPr>
                            <m:brk m:alnAt="23"/>
                          </m:rPr>
                          <a:rPr lang="en-US" sz="3200" i="1">
                            <a:solidFill>
                              <a:srgbClr val="0000FF"/>
                            </a:solidFill>
                            <a:latin typeface="Cambria Math" panose="02040503050406030204" pitchFamily="18" charset="0"/>
                          </a:rPr>
                          <m:t>𝑗</m:t>
                        </m:r>
                      </m:sub>
                      <m:sup/>
                      <m:e>
                        <m:sSub>
                          <m:sSubPr>
                            <m:ctrlPr>
                              <a:rPr lang="en-US" sz="3200" i="1">
                                <a:solidFill>
                                  <a:srgbClr val="0000FF"/>
                                </a:solidFill>
                                <a:latin typeface="Cambria Math" panose="02040503050406030204" pitchFamily="18" charset="0"/>
                              </a:rPr>
                            </m:ctrlPr>
                          </m:sSubPr>
                          <m:e>
                            <m:r>
                              <a:rPr lang="en-US" sz="3200" b="0" i="1" smtClean="0">
                                <a:solidFill>
                                  <a:srgbClr val="0000FF"/>
                                </a:solidFill>
                                <a:latin typeface="Cambria Math" panose="02040503050406030204" pitchFamily="18" charset="0"/>
                              </a:rPr>
                              <m:t>𝐸</m:t>
                            </m:r>
                          </m:e>
                          <m:sub>
                            <m:r>
                              <a:rPr lang="en-US" sz="3200" i="1">
                                <a:solidFill>
                                  <a:srgbClr val="0000FF"/>
                                </a:solidFill>
                                <a:latin typeface="Cambria Math" panose="02040503050406030204" pitchFamily="18" charset="0"/>
                              </a:rPr>
                              <m:t>𝑗</m:t>
                            </m:r>
                          </m:sub>
                        </m:sSub>
                      </m:e>
                    </m:nary>
                    <m:r>
                      <a:rPr lang="en-US" sz="3200" i="1">
                        <a:solidFill>
                          <a:srgbClr val="0000FF"/>
                        </a:solidFill>
                        <a:latin typeface="Cambria Math" panose="02040503050406030204" pitchFamily="18" charset="0"/>
                      </a:rPr>
                      <m:t> </m:t>
                    </m:r>
                  </m:oMath>
                </a14:m>
                <a:r>
                  <a:rPr lang="en-US" sz="3200" dirty="0"/>
                  <a:t>=</a:t>
                </a:r>
                <a14:m>
                  <m:oMath xmlns:m="http://schemas.openxmlformats.org/officeDocument/2006/math">
                    <m:nary>
                      <m:naryPr>
                        <m:chr m:val="∑"/>
                        <m:ctrlPr>
                          <a:rPr lang="en-US" sz="3200" i="1">
                            <a:solidFill>
                              <a:srgbClr val="0000FF"/>
                            </a:solidFill>
                            <a:latin typeface="Cambria Math" panose="02040503050406030204" pitchFamily="18" charset="0"/>
                          </a:rPr>
                        </m:ctrlPr>
                      </m:naryPr>
                      <m:sub>
                        <m:r>
                          <m:rPr>
                            <m:brk m:alnAt="23"/>
                          </m:rPr>
                          <a:rPr lang="en-US" sz="3200" i="1">
                            <a:solidFill>
                              <a:srgbClr val="0000FF"/>
                            </a:solidFill>
                            <a:latin typeface="Cambria Math" panose="02040503050406030204" pitchFamily="18" charset="0"/>
                          </a:rPr>
                          <m:t>𝑗</m:t>
                        </m:r>
                      </m:sub>
                      <m:sup/>
                      <m:e>
                        <m:sSub>
                          <m:sSubPr>
                            <m:ctrlPr>
                              <a:rPr lang="en-US" sz="3200" i="1">
                                <a:solidFill>
                                  <a:srgbClr val="0000FF"/>
                                </a:solidFill>
                                <a:latin typeface="Cambria Math" panose="02040503050406030204" pitchFamily="18" charset="0"/>
                              </a:rPr>
                            </m:ctrlPr>
                          </m:sSubPr>
                          <m:e>
                            <m:r>
                              <a:rPr lang="en-US" sz="3200" i="1">
                                <a:solidFill>
                                  <a:srgbClr val="0000FF"/>
                                </a:solidFill>
                                <a:latin typeface="Cambria Math" panose="02040503050406030204" pitchFamily="18" charset="0"/>
                              </a:rPr>
                              <m:t>𝐼</m:t>
                            </m:r>
                          </m:e>
                          <m:sub>
                            <m:r>
                              <a:rPr lang="en-US" sz="3200" i="1">
                                <a:solidFill>
                                  <a:srgbClr val="0000FF"/>
                                </a:solidFill>
                                <a:latin typeface="Cambria Math" panose="02040503050406030204" pitchFamily="18" charset="0"/>
                              </a:rPr>
                              <m:t>𝑗</m:t>
                            </m:r>
                          </m:sub>
                        </m:sSub>
                      </m:e>
                    </m:nary>
                    <m:sSub>
                      <m:sSubPr>
                        <m:ctrlPr>
                          <a:rPr lang="en-US" sz="3200" i="1">
                            <a:solidFill>
                              <a:srgbClr val="0000FF"/>
                            </a:solidFill>
                            <a:latin typeface="Cambria Math" panose="02040503050406030204" pitchFamily="18" charset="0"/>
                          </a:rPr>
                        </m:ctrlPr>
                      </m:sSubPr>
                      <m:e>
                        <m:r>
                          <a:rPr lang="en-US" sz="3200" i="1">
                            <a:solidFill>
                              <a:srgbClr val="0000FF"/>
                            </a:solidFill>
                            <a:latin typeface="Cambria Math" panose="02040503050406030204" pitchFamily="18" charset="0"/>
                          </a:rPr>
                          <m:t>𝑅</m:t>
                        </m:r>
                      </m:e>
                      <m:sub>
                        <m:r>
                          <a:rPr lang="en-US" sz="3200" i="1">
                            <a:solidFill>
                              <a:srgbClr val="0000FF"/>
                            </a:solidFill>
                            <a:latin typeface="Cambria Math" panose="02040503050406030204" pitchFamily="18" charset="0"/>
                          </a:rPr>
                          <m:t>𝑗</m:t>
                        </m:r>
                      </m:sub>
                    </m:sSub>
                  </m:oMath>
                </a14:m>
                <a:endParaRPr lang="en-US" sz="3200" dirty="0"/>
              </a:p>
            </p:txBody>
          </p:sp>
        </mc:Choice>
        <mc:Fallback xmlns="">
          <p:sp>
            <p:nvSpPr>
              <p:cNvPr id="4" name="TextBox 3">
                <a:extLst>
                  <a:ext uri="{FF2B5EF4-FFF2-40B4-BE49-F238E27FC236}">
                    <a16:creationId xmlns:a16="http://schemas.microsoft.com/office/drawing/2014/main" id="{D6FDA5EB-6B1E-4F9D-F4E7-6A4C0DF7CE44}"/>
                  </a:ext>
                </a:extLst>
              </p:cNvPr>
              <p:cNvSpPr txBox="1">
                <a:spLocks noRot="1" noChangeAspect="1" noMove="1" noResize="1" noEditPoints="1" noAdjustHandles="1" noChangeArrowheads="1" noChangeShapeType="1" noTextEdit="1"/>
              </p:cNvSpPr>
              <p:nvPr/>
            </p:nvSpPr>
            <p:spPr>
              <a:xfrm>
                <a:off x="1985881" y="4409983"/>
                <a:ext cx="4615732" cy="710836"/>
              </a:xfrm>
              <a:prstGeom prst="rect">
                <a:avLst/>
              </a:prstGeom>
              <a:blipFill>
                <a:blip r:embed="rId4"/>
                <a:stretch>
                  <a:fillRect t="-2564" b="-17949"/>
                </a:stretch>
              </a:blipFill>
            </p:spPr>
            <p:txBody>
              <a:bodyPr/>
              <a:lstStyle/>
              <a:p>
                <a:r>
                  <a:rPr lang="en-US">
                    <a:noFill/>
                  </a:rPr>
                  <a:t> </a:t>
                </a:r>
              </a:p>
            </p:txBody>
          </p:sp>
        </mc:Fallback>
      </mc:AlternateContent>
    </p:spTree>
    <p:extLst>
      <p:ext uri="{BB962C8B-B14F-4D97-AF65-F5344CB8AC3E}">
        <p14:creationId xmlns:p14="http://schemas.microsoft.com/office/powerpoint/2010/main" val="39778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xEl>
                                              <p:pRg st="1" end="1"/>
                                            </p:txEl>
                                          </p:spTgt>
                                        </p:tgtEl>
                                        <p:attrNameLst>
                                          <p:attrName>style.visibility</p:attrName>
                                        </p:attrNameLst>
                                      </p:cBhvr>
                                      <p:to>
                                        <p:strVal val="visible"/>
                                      </p:to>
                                    </p:set>
                                    <p:animEffect transition="in" filter="fade">
                                      <p:cBhvr>
                                        <p:cTn id="12" dur="500"/>
                                        <p:tgtEl>
                                          <p:spTgt spid="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xEl>
                                              <p:pRg st="3" end="3"/>
                                            </p:txEl>
                                          </p:spTgt>
                                        </p:tgtEl>
                                        <p:attrNameLst>
                                          <p:attrName>style.visibility</p:attrName>
                                        </p:attrNameLst>
                                      </p:cBhvr>
                                      <p:to>
                                        <p:strVal val="visible"/>
                                      </p:to>
                                    </p:set>
                                    <p:animEffect transition="in" filter="fade">
                                      <p:cBhvr>
                                        <p:cTn id="17" dur="500"/>
                                        <p:tgtEl>
                                          <p:spTgt spid="5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xEl>
                                              <p:pRg st="4" end="4"/>
                                            </p:txEl>
                                          </p:spTgt>
                                        </p:tgtEl>
                                        <p:attrNameLst>
                                          <p:attrName>style.visibility</p:attrName>
                                        </p:attrNameLst>
                                      </p:cBhvr>
                                      <p:to>
                                        <p:strVal val="visible"/>
                                      </p:to>
                                    </p:set>
                                    <p:animEffect transition="in" filter="fade">
                                      <p:cBhvr>
                                        <p:cTn id="22" dur="500"/>
                                        <p:tgtEl>
                                          <p:spTgt spid="5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xEl>
                                              <p:pRg st="6" end="6"/>
                                            </p:txEl>
                                          </p:spTgt>
                                        </p:tgtEl>
                                        <p:attrNameLst>
                                          <p:attrName>style.visibility</p:attrName>
                                        </p:attrNameLst>
                                      </p:cBhvr>
                                      <p:to>
                                        <p:strVal val="visible"/>
                                      </p:to>
                                    </p:set>
                                    <p:animEffect transition="in" filter="fade">
                                      <p:cBhvr>
                                        <p:cTn id="27" dur="500"/>
                                        <p:tgtEl>
                                          <p:spTgt spid="5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xEl>
                                              <p:pRg st="7" end="7"/>
                                            </p:txEl>
                                          </p:spTgt>
                                        </p:tgtEl>
                                        <p:attrNameLst>
                                          <p:attrName>style.visibility</p:attrName>
                                        </p:attrNameLst>
                                      </p:cBhvr>
                                      <p:to>
                                        <p:strVal val="visible"/>
                                      </p:to>
                                    </p:set>
                                    <p:animEffect transition="in" filter="fade">
                                      <p:cBhvr>
                                        <p:cTn id="32" dur="500"/>
                                        <p:tgtEl>
                                          <p:spTgt spid="5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xEl>
                                              <p:pRg st="9" end="9"/>
                                            </p:txEl>
                                          </p:spTgt>
                                        </p:tgtEl>
                                        <p:attrNameLst>
                                          <p:attrName>style.visibility</p:attrName>
                                        </p:attrNameLst>
                                      </p:cBhvr>
                                      <p:to>
                                        <p:strVal val="visible"/>
                                      </p:to>
                                    </p:set>
                                    <p:animEffect transition="in" filter="fade">
                                      <p:cBhvr>
                                        <p:cTn id="37" dur="500"/>
                                        <p:tgtEl>
                                          <p:spTgt spid="58">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xEl>
                                              <p:pRg st="10" end="10"/>
                                            </p:txEl>
                                          </p:spTgt>
                                        </p:tgtEl>
                                        <p:attrNameLst>
                                          <p:attrName>style.visibility</p:attrName>
                                        </p:attrNameLst>
                                      </p:cBhvr>
                                      <p:to>
                                        <p:strVal val="visible"/>
                                      </p:to>
                                    </p:set>
                                    <p:animEffect transition="in" filter="fade">
                                      <p:cBhvr>
                                        <p:cTn id="42" dur="500"/>
                                        <p:tgtEl>
                                          <p:spTgt spid="58">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8">
                                            <p:txEl>
                                              <p:pRg st="12" end="12"/>
                                            </p:txEl>
                                          </p:spTgt>
                                        </p:tgtEl>
                                        <p:attrNameLst>
                                          <p:attrName>style.visibility</p:attrName>
                                        </p:attrNameLst>
                                      </p:cBhvr>
                                      <p:to>
                                        <p:strVal val="visible"/>
                                      </p:to>
                                    </p:set>
                                    <p:animEffect transition="in" filter="fade">
                                      <p:cBhvr>
                                        <p:cTn id="47" dur="500"/>
                                        <p:tgtEl>
                                          <p:spTgt spid="58">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23</a:t>
            </a:fld>
            <a:endParaRPr lang="en-US" sz="1200" dirty="0">
              <a:solidFill>
                <a:schemeClr val="accent3">
                  <a:lumMod val="50000"/>
                </a:schemeClr>
              </a:solidFill>
            </a:endParaRPr>
          </a:p>
        </p:txBody>
      </p:sp>
      <p:sp>
        <p:nvSpPr>
          <p:cNvPr id="12" name="TextBox 11"/>
          <p:cNvSpPr txBox="1"/>
          <p:nvPr/>
        </p:nvSpPr>
        <p:spPr>
          <a:xfrm>
            <a:off x="714302" y="-14988"/>
            <a:ext cx="3621504" cy="523220"/>
          </a:xfrm>
          <a:prstGeom prst="rect">
            <a:avLst/>
          </a:prstGeom>
          <a:noFill/>
        </p:spPr>
        <p:txBody>
          <a:bodyPr wrap="none" rtlCol="0">
            <a:spAutoFit/>
          </a:bodyPr>
          <a:lstStyle/>
          <a:p>
            <a:r>
              <a:rPr lang="en-US" sz="2800" b="1" dirty="0">
                <a:solidFill>
                  <a:srgbClr val="0000FF"/>
                </a:solidFill>
                <a:latin typeface="Livvic" panose="020B0604020202020204" charset="0"/>
              </a:rPr>
              <a:t>1</a:t>
            </a:r>
            <a:r>
              <a:rPr lang="en-US" sz="2800" b="1" baseline="30000" dirty="0">
                <a:solidFill>
                  <a:srgbClr val="0000FF"/>
                </a:solidFill>
                <a:latin typeface="Livvic" panose="020B0604020202020204" charset="0"/>
              </a:rPr>
              <a:t>st</a:t>
            </a:r>
            <a:r>
              <a:rPr lang="en-US" sz="2800" b="1" dirty="0">
                <a:solidFill>
                  <a:srgbClr val="0000FF"/>
                </a:solidFill>
                <a:latin typeface="Livvic" panose="020B0604020202020204" charset="0"/>
              </a:rPr>
              <a:t> Law Information</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E9F9CAB-4A49-12B9-EF55-F35FDCBC2D4B}"/>
              </a:ext>
            </a:extLst>
          </p:cNvPr>
          <p:cNvGrpSpPr/>
          <p:nvPr/>
        </p:nvGrpSpPr>
        <p:grpSpPr>
          <a:xfrm rot="18795282">
            <a:off x="307224" y="1821167"/>
            <a:ext cx="1781100" cy="433631"/>
            <a:chOff x="4660950" y="1682364"/>
            <a:chExt cx="1635075" cy="693028"/>
          </a:xfrm>
        </p:grpSpPr>
        <p:cxnSp>
          <p:nvCxnSpPr>
            <p:cNvPr id="8" name="Straight Connector 7">
              <a:extLst>
                <a:ext uri="{FF2B5EF4-FFF2-40B4-BE49-F238E27FC236}">
                  <a16:creationId xmlns:a16="http://schemas.microsoft.com/office/drawing/2014/main" id="{B2411394-EF9A-868C-1ECF-7EC681F5D6D1}"/>
                </a:ext>
              </a:extLst>
            </p:cNvPr>
            <p:cNvCxnSpPr>
              <a:cxnSpLocks/>
            </p:cNvCxnSpPr>
            <p:nvPr/>
          </p:nvCxnSpPr>
          <p:spPr>
            <a:xfrm rot="21389855" flipV="1">
              <a:off x="4660950" y="2112309"/>
              <a:ext cx="321321" cy="3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13F6A7-D10B-4A81-343C-41E81527D240}"/>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91DD6C-3381-D06D-9DD3-54C8DD0A29A0}"/>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B3A11-2B75-62D9-7AAF-BEFA3C43055E}"/>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F471D8-7E0F-8021-A100-0B16CD794D20}"/>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D205A0-4EF9-9DDD-718A-1CB5FA58AE2C}"/>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0A8A22-553D-9E97-F237-5937C31B8014}"/>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EB1251-10EB-63A7-256A-B342E1769A46}"/>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EFCC220C-71BD-6D9F-A67A-0B86910C29AD}"/>
              </a:ext>
            </a:extLst>
          </p:cNvPr>
          <p:cNvCxnSpPr>
            <a:cxnSpLocks/>
          </p:cNvCxnSpPr>
          <p:nvPr/>
        </p:nvCxnSpPr>
        <p:spPr>
          <a:xfrm flipV="1">
            <a:off x="4761233" y="3672077"/>
            <a:ext cx="4176588" cy="379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C919B5A-D79B-53F4-F710-DB4BBB841F81}"/>
                  </a:ext>
                </a:extLst>
              </p:cNvPr>
              <p:cNvSpPr txBox="1"/>
              <p:nvPr/>
            </p:nvSpPr>
            <p:spPr>
              <a:xfrm>
                <a:off x="2342028" y="668001"/>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𝐴𝐵</m:t>
                          </m:r>
                        </m:sub>
                      </m:sSub>
                    </m:oMath>
                  </m:oMathPara>
                </a14:m>
                <a:endParaRPr lang="en-US" sz="2800" dirty="0">
                  <a:solidFill>
                    <a:srgbClr val="0000FF"/>
                  </a:solidFill>
                </a:endParaRPr>
              </a:p>
            </p:txBody>
          </p:sp>
        </mc:Choice>
        <mc:Fallback xmlns="">
          <p:sp>
            <p:nvSpPr>
              <p:cNvPr id="65" name="TextBox 64">
                <a:extLst>
                  <a:ext uri="{FF2B5EF4-FFF2-40B4-BE49-F238E27FC236}">
                    <a16:creationId xmlns:a16="http://schemas.microsoft.com/office/drawing/2014/main" id="{DC919B5A-D79B-53F4-F710-DB4BBB841F81}"/>
                  </a:ext>
                </a:extLst>
              </p:cNvPr>
              <p:cNvSpPr txBox="1">
                <a:spLocks noRot="1" noChangeAspect="1" noMove="1" noResize="1" noEditPoints="1" noAdjustHandles="1" noChangeArrowheads="1" noChangeShapeType="1" noTextEdit="1"/>
              </p:cNvSpPr>
              <p:nvPr/>
            </p:nvSpPr>
            <p:spPr>
              <a:xfrm>
                <a:off x="2342028" y="668001"/>
                <a:ext cx="378372" cy="523220"/>
              </a:xfrm>
              <a:prstGeom prst="rect">
                <a:avLst/>
              </a:prstGeom>
              <a:blipFill>
                <a:blip r:embed="rId4"/>
                <a:stretch>
                  <a:fillRect r="-6612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788EB970-9B69-B3FE-2D82-B127C6F8EA35}"/>
              </a:ext>
            </a:extLst>
          </p:cNvPr>
          <p:cNvGrpSpPr/>
          <p:nvPr/>
        </p:nvGrpSpPr>
        <p:grpSpPr>
          <a:xfrm>
            <a:off x="1833887" y="1122880"/>
            <a:ext cx="1781100" cy="433631"/>
            <a:chOff x="4660950" y="1682364"/>
            <a:chExt cx="1635075" cy="693028"/>
          </a:xfrm>
        </p:grpSpPr>
        <p:cxnSp>
          <p:nvCxnSpPr>
            <p:cNvPr id="3" name="Straight Connector 2">
              <a:extLst>
                <a:ext uri="{FF2B5EF4-FFF2-40B4-BE49-F238E27FC236}">
                  <a16:creationId xmlns:a16="http://schemas.microsoft.com/office/drawing/2014/main" id="{DE8B5206-913C-BC6A-8B7B-B2D4C0004E36}"/>
                </a:ext>
              </a:extLst>
            </p:cNvPr>
            <p:cNvCxnSpPr>
              <a:cxnSpLocks/>
            </p:cNvCxnSpPr>
            <p:nvPr/>
          </p:nvCxnSpPr>
          <p:spPr>
            <a:xfrm rot="21389855" flipV="1">
              <a:off x="4660950" y="2112309"/>
              <a:ext cx="321321" cy="3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EDED05B-DBA0-8853-150B-3A9D443746C1}"/>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0146A6C-CCFF-38FF-4936-4452E2D9CA2A}"/>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1A50F8-BD21-3437-1DD7-9282EAD6EDB6}"/>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66AE46-990B-5BD7-8953-692895BED409}"/>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1761B2-2076-157E-B991-C322CEA6D36A}"/>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C7D7F4-D160-7993-1FDD-CD70B3AF642F}"/>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E28C8F-FDF5-3DFB-51A8-8864B4D130BE}"/>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6B958CE-4607-73EC-B0D0-799A1EF2E649}"/>
              </a:ext>
            </a:extLst>
          </p:cNvPr>
          <p:cNvGrpSpPr/>
          <p:nvPr/>
        </p:nvGrpSpPr>
        <p:grpSpPr>
          <a:xfrm rot="5400000">
            <a:off x="2797166" y="2048714"/>
            <a:ext cx="1781100" cy="433631"/>
            <a:chOff x="4660950" y="1682364"/>
            <a:chExt cx="1635075" cy="693028"/>
          </a:xfrm>
        </p:grpSpPr>
        <p:cxnSp>
          <p:nvCxnSpPr>
            <p:cNvPr id="24" name="Straight Connector 23">
              <a:extLst>
                <a:ext uri="{FF2B5EF4-FFF2-40B4-BE49-F238E27FC236}">
                  <a16:creationId xmlns:a16="http://schemas.microsoft.com/office/drawing/2014/main" id="{7AF0D7C5-3E00-14AB-4D08-7D72E603B09F}"/>
                </a:ext>
              </a:extLst>
            </p:cNvPr>
            <p:cNvCxnSpPr>
              <a:cxnSpLocks/>
            </p:cNvCxnSpPr>
            <p:nvPr/>
          </p:nvCxnSpPr>
          <p:spPr>
            <a:xfrm rot="21389855" flipV="1">
              <a:off x="4660950" y="2112309"/>
              <a:ext cx="321321" cy="3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CE72CB-0297-88F6-A520-F37F67D6C7A5}"/>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C948450-0E26-9ACD-DFE8-D6707499B951}"/>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87217A-F951-8D3B-3BAD-F00AAD8A9656}"/>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BAEEB5-96D0-3660-65EE-55BD1779FA6B}"/>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5C18A8-9000-631A-E9C6-24E1D06C1D9A}"/>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3A10776-9B0A-3ADA-78CB-BC0659E0A151}"/>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E78843E-E466-E2D9-D294-812460B7750F}"/>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1FD6E1B-1502-E693-2D72-F7F6152B89F8}"/>
              </a:ext>
            </a:extLst>
          </p:cNvPr>
          <p:cNvGrpSpPr/>
          <p:nvPr/>
        </p:nvGrpSpPr>
        <p:grpSpPr>
          <a:xfrm rot="20243049">
            <a:off x="1942732" y="3214384"/>
            <a:ext cx="1781100" cy="433631"/>
            <a:chOff x="4660950" y="1682364"/>
            <a:chExt cx="1635075" cy="693028"/>
          </a:xfrm>
        </p:grpSpPr>
        <p:cxnSp>
          <p:nvCxnSpPr>
            <p:cNvPr id="53" name="Straight Connector 52">
              <a:extLst>
                <a:ext uri="{FF2B5EF4-FFF2-40B4-BE49-F238E27FC236}">
                  <a16:creationId xmlns:a16="http://schemas.microsoft.com/office/drawing/2014/main" id="{C835DF76-79BE-D46F-38C4-00BC1FB7B1EE}"/>
                </a:ext>
              </a:extLst>
            </p:cNvPr>
            <p:cNvCxnSpPr>
              <a:cxnSpLocks/>
            </p:cNvCxnSpPr>
            <p:nvPr/>
          </p:nvCxnSpPr>
          <p:spPr>
            <a:xfrm rot="21389855" flipV="1">
              <a:off x="4660950" y="2112309"/>
              <a:ext cx="321321" cy="3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037A39-C956-5E5A-F1D8-700B5A56A238}"/>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4B5FD23-399C-AA90-A219-5192BB75DADB}"/>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4AEF71-3FC7-4033-B069-A83BF33A10AB}"/>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F9CAFBB-B2F1-8B1B-0A53-EC3297EC770F}"/>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75F6F3-C022-F1E0-08C9-CCE1859D7E3D}"/>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D6741A7-4482-BBD8-F558-8FA542667B7C}"/>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4D9E326-28D0-C3EB-D9CD-9D079C41BBA4}"/>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C525624-A760-58A0-A0B4-EE1C1ABBDEBD}"/>
              </a:ext>
            </a:extLst>
          </p:cNvPr>
          <p:cNvGrpSpPr/>
          <p:nvPr/>
        </p:nvGrpSpPr>
        <p:grpSpPr>
          <a:xfrm rot="2337967">
            <a:off x="475899" y="3013400"/>
            <a:ext cx="1781100" cy="433631"/>
            <a:chOff x="4660950" y="1682364"/>
            <a:chExt cx="1635075" cy="693028"/>
          </a:xfrm>
        </p:grpSpPr>
        <p:cxnSp>
          <p:nvCxnSpPr>
            <p:cNvPr id="66" name="Straight Connector 65">
              <a:extLst>
                <a:ext uri="{FF2B5EF4-FFF2-40B4-BE49-F238E27FC236}">
                  <a16:creationId xmlns:a16="http://schemas.microsoft.com/office/drawing/2014/main" id="{CB7D80EE-A0D6-05AF-1FF2-830897DED28A}"/>
                </a:ext>
              </a:extLst>
            </p:cNvPr>
            <p:cNvCxnSpPr>
              <a:cxnSpLocks/>
            </p:cNvCxnSpPr>
            <p:nvPr/>
          </p:nvCxnSpPr>
          <p:spPr>
            <a:xfrm rot="21389855" flipV="1">
              <a:off x="4660950" y="2112309"/>
              <a:ext cx="321321" cy="3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8C0C990-83E9-99F1-DC30-082D7DC64596}"/>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B5A0F86-C4FA-092B-3C5A-19832F8842DF}"/>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51F4955-861A-76C0-2332-BC281D713600}"/>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41299C1-3CFF-05E8-5910-E559551B7CBF}"/>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7320689-2AEC-F77F-55CF-7F889760CCD3}"/>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3CDF471-3184-9468-77BF-B7B6017816B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E35A8C-EC9A-0C05-D978-BF1FCBA687CC}"/>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6" name="Oval 75">
            <a:extLst>
              <a:ext uri="{FF2B5EF4-FFF2-40B4-BE49-F238E27FC236}">
                <a16:creationId xmlns:a16="http://schemas.microsoft.com/office/drawing/2014/main" id="{152A9975-19AB-5BC7-0EB0-8F75DD332E80}"/>
              </a:ext>
            </a:extLst>
          </p:cNvPr>
          <p:cNvSpPr/>
          <p:nvPr/>
        </p:nvSpPr>
        <p:spPr>
          <a:xfrm>
            <a:off x="3530146" y="1320653"/>
            <a:ext cx="136928" cy="142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720A96E-8B72-613B-0DA6-37E5EA44D2D4}"/>
              </a:ext>
            </a:extLst>
          </p:cNvPr>
          <p:cNvSpPr/>
          <p:nvPr/>
        </p:nvSpPr>
        <p:spPr>
          <a:xfrm>
            <a:off x="567879" y="2647702"/>
            <a:ext cx="136928" cy="142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EC368E27-A170-D834-0BE3-B8FF5DFEEB12}"/>
              </a:ext>
            </a:extLst>
          </p:cNvPr>
          <p:cNvSpPr/>
          <p:nvPr/>
        </p:nvSpPr>
        <p:spPr>
          <a:xfrm flipH="1" flipV="1">
            <a:off x="940750" y="147129"/>
            <a:ext cx="1824507" cy="1268961"/>
          </a:xfrm>
          <a:prstGeom prst="arc">
            <a:avLst/>
          </a:prstGeom>
          <a:ln w="22225">
            <a:solidFill>
              <a:srgbClr val="08080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Oval 74">
            <a:extLst>
              <a:ext uri="{FF2B5EF4-FFF2-40B4-BE49-F238E27FC236}">
                <a16:creationId xmlns:a16="http://schemas.microsoft.com/office/drawing/2014/main" id="{B3159F82-C903-1342-B509-B8304A9A2AAC}"/>
              </a:ext>
            </a:extLst>
          </p:cNvPr>
          <p:cNvSpPr/>
          <p:nvPr/>
        </p:nvSpPr>
        <p:spPr>
          <a:xfrm>
            <a:off x="1778191" y="1347447"/>
            <a:ext cx="136928" cy="142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BCA977FF-CACD-7955-DD83-EA61F0B5A953}"/>
              </a:ext>
            </a:extLst>
          </p:cNvPr>
          <p:cNvSpPr/>
          <p:nvPr/>
        </p:nvSpPr>
        <p:spPr>
          <a:xfrm rot="2275959">
            <a:off x="1203391" y="1159946"/>
            <a:ext cx="136928" cy="198410"/>
          </a:xfrm>
          <a:prstGeom prst="rightArrow">
            <a:avLst/>
          </a:prstGeom>
          <a:solidFill>
            <a:srgbClr val="00CC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D285D0B4-2B85-2819-1B52-EFA36D695599}"/>
              </a:ext>
            </a:extLst>
          </p:cNvPr>
          <p:cNvSpPr/>
          <p:nvPr/>
        </p:nvSpPr>
        <p:spPr>
          <a:xfrm>
            <a:off x="3526056" y="2914916"/>
            <a:ext cx="681277" cy="1157164"/>
          </a:xfrm>
          <a:custGeom>
            <a:avLst/>
            <a:gdLst>
              <a:gd name="connsiteX0" fmla="*/ 0 w 681277"/>
              <a:gd name="connsiteY0" fmla="*/ 282520 h 1157164"/>
              <a:gd name="connsiteX1" fmla="*/ 675860 w 681277"/>
              <a:gd name="connsiteY1" fmla="*/ 51932 h 1157164"/>
              <a:gd name="connsiteX2" fmla="*/ 262393 w 681277"/>
              <a:gd name="connsiteY2" fmla="*/ 1157164 h 1157164"/>
            </a:gdLst>
            <a:ahLst/>
            <a:cxnLst>
              <a:cxn ang="0">
                <a:pos x="connsiteX0" y="connsiteY0"/>
              </a:cxn>
              <a:cxn ang="0">
                <a:pos x="connsiteX1" y="connsiteY1"/>
              </a:cxn>
              <a:cxn ang="0">
                <a:pos x="connsiteX2" y="connsiteY2"/>
              </a:cxn>
            </a:cxnLst>
            <a:rect l="l" t="t" r="r" b="b"/>
            <a:pathLst>
              <a:path w="681277" h="1157164">
                <a:moveTo>
                  <a:pt x="0" y="282520"/>
                </a:moveTo>
                <a:cubicBezTo>
                  <a:pt x="316064" y="94339"/>
                  <a:pt x="632128" y="-93842"/>
                  <a:pt x="675860" y="51932"/>
                </a:cubicBezTo>
                <a:cubicBezTo>
                  <a:pt x="719592" y="197706"/>
                  <a:pt x="490992" y="677435"/>
                  <a:pt x="262393" y="11571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C68E404C-776E-7B84-6B35-4C545A4F66E9}"/>
              </a:ext>
            </a:extLst>
          </p:cNvPr>
          <p:cNvSpPr/>
          <p:nvPr/>
        </p:nvSpPr>
        <p:spPr>
          <a:xfrm rot="6962054">
            <a:off x="3973248" y="3456753"/>
            <a:ext cx="136928" cy="198410"/>
          </a:xfrm>
          <a:prstGeom prst="rightArrow">
            <a:avLst/>
          </a:prstGeom>
          <a:solidFill>
            <a:srgbClr val="00CC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highlight>
                <a:srgbClr val="FFFF00"/>
              </a:highlight>
            </a:endParaRPr>
          </a:p>
        </p:txBody>
      </p:sp>
      <p:sp>
        <p:nvSpPr>
          <p:cNvPr id="77" name="Oval 76">
            <a:extLst>
              <a:ext uri="{FF2B5EF4-FFF2-40B4-BE49-F238E27FC236}">
                <a16:creationId xmlns:a16="http://schemas.microsoft.com/office/drawing/2014/main" id="{CBB22ABD-6D65-EB27-C925-38B060D9C2BE}"/>
              </a:ext>
            </a:extLst>
          </p:cNvPr>
          <p:cNvSpPr/>
          <p:nvPr/>
        </p:nvSpPr>
        <p:spPr>
          <a:xfrm>
            <a:off x="3571812" y="3054966"/>
            <a:ext cx="136928" cy="142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294385B1-8401-1F9B-789A-4B6EE1F2CA05}"/>
              </a:ext>
            </a:extLst>
          </p:cNvPr>
          <p:cNvSpPr/>
          <p:nvPr/>
        </p:nvSpPr>
        <p:spPr>
          <a:xfrm>
            <a:off x="1080333" y="3808978"/>
            <a:ext cx="999285" cy="1057523"/>
          </a:xfrm>
          <a:custGeom>
            <a:avLst/>
            <a:gdLst>
              <a:gd name="connsiteX0" fmla="*/ 999285 w 999285"/>
              <a:gd name="connsiteY0" fmla="*/ 0 h 1057523"/>
              <a:gd name="connsiteX1" fmla="*/ 68982 w 999285"/>
              <a:gd name="connsiteY1" fmla="*/ 461176 h 1057523"/>
              <a:gd name="connsiteX2" fmla="*/ 140544 w 999285"/>
              <a:gd name="connsiteY2" fmla="*/ 1057523 h 1057523"/>
            </a:gdLst>
            <a:ahLst/>
            <a:cxnLst>
              <a:cxn ang="0">
                <a:pos x="connsiteX0" y="connsiteY0"/>
              </a:cxn>
              <a:cxn ang="0">
                <a:pos x="connsiteX1" y="connsiteY1"/>
              </a:cxn>
              <a:cxn ang="0">
                <a:pos x="connsiteX2" y="connsiteY2"/>
              </a:cxn>
            </a:cxnLst>
            <a:rect l="l" t="t" r="r" b="b"/>
            <a:pathLst>
              <a:path w="999285" h="1057523">
                <a:moveTo>
                  <a:pt x="999285" y="0"/>
                </a:moveTo>
                <a:cubicBezTo>
                  <a:pt x="605695" y="142461"/>
                  <a:pt x="212106" y="284922"/>
                  <a:pt x="68982" y="461176"/>
                </a:cubicBezTo>
                <a:cubicBezTo>
                  <a:pt x="-74142" y="637430"/>
                  <a:pt x="33201" y="847476"/>
                  <a:pt x="140544" y="10575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4483D47-2A69-D0ED-8ACE-A493FC6AB75C}"/>
              </a:ext>
            </a:extLst>
          </p:cNvPr>
          <p:cNvSpPr/>
          <p:nvPr/>
        </p:nvSpPr>
        <p:spPr>
          <a:xfrm>
            <a:off x="1967889" y="3745867"/>
            <a:ext cx="136928" cy="142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Right 86">
            <a:extLst>
              <a:ext uri="{FF2B5EF4-FFF2-40B4-BE49-F238E27FC236}">
                <a16:creationId xmlns:a16="http://schemas.microsoft.com/office/drawing/2014/main" id="{47042DC8-3A2C-0CD6-67F1-314BFBCEB07C}"/>
              </a:ext>
            </a:extLst>
          </p:cNvPr>
          <p:cNvSpPr/>
          <p:nvPr/>
        </p:nvSpPr>
        <p:spPr>
          <a:xfrm rot="9305572">
            <a:off x="1453962" y="3933609"/>
            <a:ext cx="136928" cy="198410"/>
          </a:xfrm>
          <a:prstGeom prst="rightArrow">
            <a:avLst/>
          </a:prstGeom>
          <a:solidFill>
            <a:srgbClr val="00CC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highlight>
                <a:srgbClr val="FFFF00"/>
              </a:highlight>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44BEECD-C89C-200F-622C-CD89074691C3}"/>
                  </a:ext>
                </a:extLst>
              </p:cNvPr>
              <p:cNvSpPr txBox="1"/>
              <p:nvPr/>
            </p:nvSpPr>
            <p:spPr>
              <a:xfrm>
                <a:off x="3881273" y="1830795"/>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𝐵𝐶</m:t>
                          </m:r>
                        </m:sub>
                      </m:sSub>
                    </m:oMath>
                  </m:oMathPara>
                </a14:m>
                <a:endParaRPr lang="en-US" sz="2800" dirty="0">
                  <a:solidFill>
                    <a:srgbClr val="0000FF"/>
                  </a:solidFill>
                </a:endParaRPr>
              </a:p>
            </p:txBody>
          </p:sp>
        </mc:Choice>
        <mc:Fallback xmlns="">
          <p:sp>
            <p:nvSpPr>
              <p:cNvPr id="88" name="TextBox 87">
                <a:extLst>
                  <a:ext uri="{FF2B5EF4-FFF2-40B4-BE49-F238E27FC236}">
                    <a16:creationId xmlns:a16="http://schemas.microsoft.com/office/drawing/2014/main" id="{344BEECD-C89C-200F-622C-CD89074691C3}"/>
                  </a:ext>
                </a:extLst>
              </p:cNvPr>
              <p:cNvSpPr txBox="1">
                <a:spLocks noRot="1" noChangeAspect="1" noMove="1" noResize="1" noEditPoints="1" noAdjustHandles="1" noChangeArrowheads="1" noChangeShapeType="1" noTextEdit="1"/>
              </p:cNvSpPr>
              <p:nvPr/>
            </p:nvSpPr>
            <p:spPr>
              <a:xfrm>
                <a:off x="3881273" y="1830795"/>
                <a:ext cx="378372" cy="523220"/>
              </a:xfrm>
              <a:prstGeom prst="rect">
                <a:avLst/>
              </a:prstGeom>
              <a:blipFill>
                <a:blip r:embed="rId5"/>
                <a:stretch>
                  <a:fillRect r="-67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462DA0C-256A-560B-DDA8-553CEA80B991}"/>
                  </a:ext>
                </a:extLst>
              </p:cNvPr>
              <p:cNvSpPr txBox="1"/>
              <p:nvPr/>
            </p:nvSpPr>
            <p:spPr>
              <a:xfrm>
                <a:off x="2676877" y="3635353"/>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𝐶𝐷</m:t>
                          </m:r>
                        </m:sub>
                      </m:sSub>
                    </m:oMath>
                  </m:oMathPara>
                </a14:m>
                <a:endParaRPr lang="en-US" sz="2800" dirty="0">
                  <a:solidFill>
                    <a:srgbClr val="0000FF"/>
                  </a:solidFill>
                </a:endParaRPr>
              </a:p>
            </p:txBody>
          </p:sp>
        </mc:Choice>
        <mc:Fallback xmlns="">
          <p:sp>
            <p:nvSpPr>
              <p:cNvPr id="89" name="TextBox 88">
                <a:extLst>
                  <a:ext uri="{FF2B5EF4-FFF2-40B4-BE49-F238E27FC236}">
                    <a16:creationId xmlns:a16="http://schemas.microsoft.com/office/drawing/2014/main" id="{5462DA0C-256A-560B-DDA8-553CEA80B991}"/>
                  </a:ext>
                </a:extLst>
              </p:cNvPr>
              <p:cNvSpPr txBox="1">
                <a:spLocks noRot="1" noChangeAspect="1" noMove="1" noResize="1" noEditPoints="1" noAdjustHandles="1" noChangeArrowheads="1" noChangeShapeType="1" noTextEdit="1"/>
              </p:cNvSpPr>
              <p:nvPr/>
            </p:nvSpPr>
            <p:spPr>
              <a:xfrm>
                <a:off x="2676877" y="3635353"/>
                <a:ext cx="378372" cy="523220"/>
              </a:xfrm>
              <a:prstGeom prst="rect">
                <a:avLst/>
              </a:prstGeom>
              <a:blipFill>
                <a:blip r:embed="rId6"/>
                <a:stretch>
                  <a:fillRect r="-67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CE68035-BCEA-9FCA-13BE-92EC0228B83D}"/>
                  </a:ext>
                </a:extLst>
              </p:cNvPr>
              <p:cNvSpPr txBox="1"/>
              <p:nvPr/>
            </p:nvSpPr>
            <p:spPr>
              <a:xfrm>
                <a:off x="547982" y="3179966"/>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𝐷𝐸</m:t>
                          </m:r>
                        </m:sub>
                      </m:sSub>
                    </m:oMath>
                  </m:oMathPara>
                </a14:m>
                <a:endParaRPr lang="en-US" sz="2800" dirty="0">
                  <a:solidFill>
                    <a:srgbClr val="0000FF"/>
                  </a:solidFill>
                </a:endParaRPr>
              </a:p>
            </p:txBody>
          </p:sp>
        </mc:Choice>
        <mc:Fallback xmlns="">
          <p:sp>
            <p:nvSpPr>
              <p:cNvPr id="90" name="TextBox 89">
                <a:extLst>
                  <a:ext uri="{FF2B5EF4-FFF2-40B4-BE49-F238E27FC236}">
                    <a16:creationId xmlns:a16="http://schemas.microsoft.com/office/drawing/2014/main" id="{DCE68035-BCEA-9FCA-13BE-92EC0228B83D}"/>
                  </a:ext>
                </a:extLst>
              </p:cNvPr>
              <p:cNvSpPr txBox="1">
                <a:spLocks noRot="1" noChangeAspect="1" noMove="1" noResize="1" noEditPoints="1" noAdjustHandles="1" noChangeArrowheads="1" noChangeShapeType="1" noTextEdit="1"/>
              </p:cNvSpPr>
              <p:nvPr/>
            </p:nvSpPr>
            <p:spPr>
              <a:xfrm>
                <a:off x="547982" y="3179966"/>
                <a:ext cx="378372" cy="523220"/>
              </a:xfrm>
              <a:prstGeom prst="rect">
                <a:avLst/>
              </a:prstGeom>
              <a:blipFill>
                <a:blip r:embed="rId7"/>
                <a:stretch>
                  <a:fillRect r="-7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83C48E2-5BCA-7C8C-6750-6608DCD35F4F}"/>
                  </a:ext>
                </a:extLst>
              </p:cNvPr>
              <p:cNvSpPr txBox="1"/>
              <p:nvPr/>
            </p:nvSpPr>
            <p:spPr>
              <a:xfrm>
                <a:off x="140319" y="1452581"/>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𝐸𝐴</m:t>
                          </m:r>
                        </m:sub>
                      </m:sSub>
                    </m:oMath>
                  </m:oMathPara>
                </a14:m>
                <a:endParaRPr lang="en-US" sz="2800" dirty="0">
                  <a:solidFill>
                    <a:srgbClr val="0000FF"/>
                  </a:solidFill>
                </a:endParaRPr>
              </a:p>
            </p:txBody>
          </p:sp>
        </mc:Choice>
        <mc:Fallback xmlns="">
          <p:sp>
            <p:nvSpPr>
              <p:cNvPr id="91" name="TextBox 90">
                <a:extLst>
                  <a:ext uri="{FF2B5EF4-FFF2-40B4-BE49-F238E27FC236}">
                    <a16:creationId xmlns:a16="http://schemas.microsoft.com/office/drawing/2014/main" id="{C83C48E2-5BCA-7C8C-6750-6608DCD35F4F}"/>
                  </a:ext>
                </a:extLst>
              </p:cNvPr>
              <p:cNvSpPr txBox="1">
                <a:spLocks noRot="1" noChangeAspect="1" noMove="1" noResize="1" noEditPoints="1" noAdjustHandles="1" noChangeArrowheads="1" noChangeShapeType="1" noTextEdit="1"/>
              </p:cNvSpPr>
              <p:nvPr/>
            </p:nvSpPr>
            <p:spPr>
              <a:xfrm>
                <a:off x="140319" y="1452581"/>
                <a:ext cx="378372" cy="523220"/>
              </a:xfrm>
              <a:prstGeom prst="rect">
                <a:avLst/>
              </a:prstGeom>
              <a:blipFill>
                <a:blip r:embed="rId8"/>
                <a:stretch>
                  <a:fillRect r="-67742"/>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19D446C2-38D0-51F7-260D-D6C4D15607BF}"/>
              </a:ext>
            </a:extLst>
          </p:cNvPr>
          <p:cNvSpPr txBox="1"/>
          <p:nvPr/>
        </p:nvSpPr>
        <p:spPr>
          <a:xfrm>
            <a:off x="1592992" y="960388"/>
            <a:ext cx="389850" cy="461665"/>
          </a:xfrm>
          <a:prstGeom prst="rect">
            <a:avLst/>
          </a:prstGeom>
          <a:noFill/>
        </p:spPr>
        <p:txBody>
          <a:bodyPr wrap="none" rtlCol="0">
            <a:spAutoFit/>
          </a:bodyPr>
          <a:lstStyle/>
          <a:p>
            <a:r>
              <a:rPr lang="en-US" sz="2400" dirty="0">
                <a:solidFill>
                  <a:srgbClr val="00B0F0"/>
                </a:solidFill>
              </a:rPr>
              <a:t>A</a:t>
            </a:r>
          </a:p>
        </p:txBody>
      </p:sp>
      <p:sp>
        <p:nvSpPr>
          <p:cNvPr id="93" name="TextBox 92">
            <a:extLst>
              <a:ext uri="{FF2B5EF4-FFF2-40B4-BE49-F238E27FC236}">
                <a16:creationId xmlns:a16="http://schemas.microsoft.com/office/drawing/2014/main" id="{5FEA4AF0-C2D7-12D1-A75A-E3FB7D8206D9}"/>
              </a:ext>
            </a:extLst>
          </p:cNvPr>
          <p:cNvSpPr txBox="1"/>
          <p:nvPr/>
        </p:nvSpPr>
        <p:spPr>
          <a:xfrm>
            <a:off x="3671769" y="1036027"/>
            <a:ext cx="389850" cy="461665"/>
          </a:xfrm>
          <a:prstGeom prst="rect">
            <a:avLst/>
          </a:prstGeom>
          <a:noFill/>
        </p:spPr>
        <p:txBody>
          <a:bodyPr wrap="none" rtlCol="0">
            <a:spAutoFit/>
          </a:bodyPr>
          <a:lstStyle/>
          <a:p>
            <a:r>
              <a:rPr lang="en-US" sz="2400" dirty="0">
                <a:solidFill>
                  <a:srgbClr val="00B0F0"/>
                </a:solidFill>
              </a:rPr>
              <a:t>B</a:t>
            </a:r>
          </a:p>
        </p:txBody>
      </p:sp>
      <p:sp>
        <p:nvSpPr>
          <p:cNvPr id="94" name="TextBox 93">
            <a:extLst>
              <a:ext uri="{FF2B5EF4-FFF2-40B4-BE49-F238E27FC236}">
                <a16:creationId xmlns:a16="http://schemas.microsoft.com/office/drawing/2014/main" id="{D128B10E-8233-A6C8-C59E-A3F7A59C1190}"/>
              </a:ext>
            </a:extLst>
          </p:cNvPr>
          <p:cNvSpPr txBox="1"/>
          <p:nvPr/>
        </p:nvSpPr>
        <p:spPr>
          <a:xfrm>
            <a:off x="3467817" y="3153401"/>
            <a:ext cx="407484" cy="461665"/>
          </a:xfrm>
          <a:prstGeom prst="rect">
            <a:avLst/>
          </a:prstGeom>
          <a:noFill/>
        </p:spPr>
        <p:txBody>
          <a:bodyPr wrap="none" rtlCol="0">
            <a:spAutoFit/>
          </a:bodyPr>
          <a:lstStyle/>
          <a:p>
            <a:r>
              <a:rPr lang="en-US" sz="2400" dirty="0">
                <a:solidFill>
                  <a:srgbClr val="00B0F0"/>
                </a:solidFill>
              </a:rPr>
              <a:t>C</a:t>
            </a:r>
          </a:p>
        </p:txBody>
      </p:sp>
      <p:sp>
        <p:nvSpPr>
          <p:cNvPr id="95" name="TextBox 94">
            <a:extLst>
              <a:ext uri="{FF2B5EF4-FFF2-40B4-BE49-F238E27FC236}">
                <a16:creationId xmlns:a16="http://schemas.microsoft.com/office/drawing/2014/main" id="{A4922492-6306-DB9C-C483-2138B1C0955A}"/>
              </a:ext>
            </a:extLst>
          </p:cNvPr>
          <p:cNvSpPr txBox="1"/>
          <p:nvPr/>
        </p:nvSpPr>
        <p:spPr>
          <a:xfrm>
            <a:off x="1918804" y="3865421"/>
            <a:ext cx="407484" cy="461665"/>
          </a:xfrm>
          <a:prstGeom prst="rect">
            <a:avLst/>
          </a:prstGeom>
          <a:noFill/>
        </p:spPr>
        <p:txBody>
          <a:bodyPr wrap="none" rtlCol="0">
            <a:spAutoFit/>
          </a:bodyPr>
          <a:lstStyle/>
          <a:p>
            <a:r>
              <a:rPr lang="en-US" sz="2400" dirty="0">
                <a:solidFill>
                  <a:srgbClr val="00B0F0"/>
                </a:solidFill>
              </a:rPr>
              <a:t>D</a:t>
            </a:r>
          </a:p>
        </p:txBody>
      </p:sp>
      <p:sp>
        <p:nvSpPr>
          <p:cNvPr id="96" name="TextBox 95">
            <a:extLst>
              <a:ext uri="{FF2B5EF4-FFF2-40B4-BE49-F238E27FC236}">
                <a16:creationId xmlns:a16="http://schemas.microsoft.com/office/drawing/2014/main" id="{E47B8C91-2C3E-3E27-5DFF-2A5DFFC18B7C}"/>
              </a:ext>
            </a:extLst>
          </p:cNvPr>
          <p:cNvSpPr txBox="1"/>
          <p:nvPr/>
        </p:nvSpPr>
        <p:spPr>
          <a:xfrm>
            <a:off x="128841" y="2460395"/>
            <a:ext cx="389850" cy="461665"/>
          </a:xfrm>
          <a:prstGeom prst="rect">
            <a:avLst/>
          </a:prstGeom>
          <a:noFill/>
        </p:spPr>
        <p:txBody>
          <a:bodyPr wrap="none" rtlCol="0">
            <a:spAutoFit/>
          </a:bodyPr>
          <a:lstStyle/>
          <a:p>
            <a:r>
              <a:rPr lang="en-US" sz="2400" dirty="0">
                <a:solidFill>
                  <a:srgbClr val="00B0F0"/>
                </a:solidFill>
              </a:rPr>
              <a:t>E</a:t>
            </a: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10114BC-CE3B-0C94-219B-CAC4451D98CA}"/>
                  </a:ext>
                </a:extLst>
              </p:cNvPr>
              <p:cNvSpPr txBox="1"/>
              <p:nvPr/>
            </p:nvSpPr>
            <p:spPr>
              <a:xfrm>
                <a:off x="4968130" y="682288"/>
                <a:ext cx="2685737" cy="523220"/>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𝐴</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𝐵</m:t>
                        </m:r>
                      </m:sub>
                    </m:sSub>
                  </m:oMath>
                </a14:m>
                <a:r>
                  <a:rPr lang="en-US" sz="2800" dirty="0">
                    <a:solidFill>
                      <a:schemeClr val="tx1"/>
                    </a:solidFill>
                  </a:rPr>
                  <a:t>=</a:t>
                </a:r>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𝐼</m:t>
                        </m:r>
                      </m:e>
                      <m:sub>
                        <m:r>
                          <a:rPr lang="en-US" sz="2800" b="0" i="1" smtClean="0">
                            <a:solidFill>
                              <a:srgbClr val="0000FF"/>
                            </a:solidFill>
                            <a:latin typeface="Cambria Math" panose="02040503050406030204" pitchFamily="18" charset="0"/>
                            <a:ea typeface="Cambria Math" panose="02040503050406030204" pitchFamily="18" charset="0"/>
                          </a:rPr>
                          <m:t>𝐴𝐵</m:t>
                        </m:r>
                      </m:sub>
                    </m:sSub>
                  </m:oMath>
                </a14:m>
                <a:r>
                  <a:rPr lang="en-US" sz="2800" dirty="0">
                    <a:solidFill>
                      <a:srgbClr val="0000FF"/>
                    </a:solidFill>
                    <a:ea typeface="Cambria Math" panose="02040503050406030204" pitchFamily="18" charset="0"/>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i="1">
                            <a:solidFill>
                              <a:srgbClr val="0000FF"/>
                            </a:solidFill>
                            <a:latin typeface="Cambria Math" panose="02040503050406030204" pitchFamily="18" charset="0"/>
                            <a:ea typeface="Cambria Math" panose="02040503050406030204" pitchFamily="18" charset="0"/>
                          </a:rPr>
                          <m:t>𝐴</m:t>
                        </m:r>
                        <m:r>
                          <a:rPr lang="en-US" sz="2800" b="0" i="1" smtClean="0">
                            <a:solidFill>
                              <a:srgbClr val="0000FF"/>
                            </a:solidFill>
                            <a:latin typeface="Cambria Math" panose="02040503050406030204" pitchFamily="18" charset="0"/>
                            <a:ea typeface="Cambria Math" panose="02040503050406030204" pitchFamily="18" charset="0"/>
                          </a:rPr>
                          <m:t>𝐵</m:t>
                        </m:r>
                      </m:sub>
                    </m:sSub>
                  </m:oMath>
                </a14:m>
                <a:endParaRPr lang="en-US" sz="2800" dirty="0">
                  <a:solidFill>
                    <a:srgbClr val="0000FF"/>
                  </a:solidFill>
                </a:endParaRPr>
              </a:p>
            </p:txBody>
          </p:sp>
        </mc:Choice>
        <mc:Fallback xmlns="">
          <p:sp>
            <p:nvSpPr>
              <p:cNvPr id="97" name="TextBox 96">
                <a:extLst>
                  <a:ext uri="{FF2B5EF4-FFF2-40B4-BE49-F238E27FC236}">
                    <a16:creationId xmlns:a16="http://schemas.microsoft.com/office/drawing/2014/main" id="{D10114BC-CE3B-0C94-219B-CAC4451D98CA}"/>
                  </a:ext>
                </a:extLst>
              </p:cNvPr>
              <p:cNvSpPr txBox="1">
                <a:spLocks noRot="1" noChangeAspect="1" noMove="1" noResize="1" noEditPoints="1" noAdjustHandles="1" noChangeArrowheads="1" noChangeShapeType="1" noTextEdit="1"/>
              </p:cNvSpPr>
              <p:nvPr/>
            </p:nvSpPr>
            <p:spPr>
              <a:xfrm>
                <a:off x="4968130" y="682288"/>
                <a:ext cx="2685737" cy="523220"/>
              </a:xfrm>
              <a:prstGeom prst="rect">
                <a:avLst/>
              </a:prstGeom>
              <a:blipFill>
                <a:blip r:embed="rId9"/>
                <a:stretch>
                  <a:fillRect t="-1279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EAE2F0F5-92BB-7D6D-FD1C-6D3A40FE13C2}"/>
                  </a:ext>
                </a:extLst>
              </p:cNvPr>
              <p:cNvSpPr txBox="1"/>
              <p:nvPr/>
            </p:nvSpPr>
            <p:spPr>
              <a:xfrm>
                <a:off x="4996711" y="1245682"/>
                <a:ext cx="2802894" cy="523220"/>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𝐵</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𝐶</m:t>
                        </m:r>
                      </m:sub>
                    </m:sSub>
                  </m:oMath>
                </a14:m>
                <a:r>
                  <a:rPr lang="en-US" sz="2800" dirty="0">
                    <a:solidFill>
                      <a:schemeClr val="tx1"/>
                    </a:solidFill>
                  </a:rPr>
                  <a:t>=</a:t>
                </a:r>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𝐼</m:t>
                        </m:r>
                      </m:e>
                      <m:sub>
                        <m:r>
                          <a:rPr lang="en-US" sz="2800" b="0" i="1" smtClean="0">
                            <a:solidFill>
                              <a:srgbClr val="0000FF"/>
                            </a:solidFill>
                            <a:latin typeface="Cambria Math" panose="02040503050406030204" pitchFamily="18" charset="0"/>
                            <a:ea typeface="Cambria Math" panose="02040503050406030204" pitchFamily="18" charset="0"/>
                          </a:rPr>
                          <m:t>𝐵𝐶</m:t>
                        </m:r>
                      </m:sub>
                    </m:sSub>
                  </m:oMath>
                </a14:m>
                <a:r>
                  <a:rPr lang="en-US" sz="2800" dirty="0">
                    <a:solidFill>
                      <a:srgbClr val="0000FF"/>
                    </a:solidFill>
                    <a:ea typeface="Cambria Math" panose="02040503050406030204" pitchFamily="18" charset="0"/>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𝐵𝐶</m:t>
                        </m:r>
                      </m:sub>
                    </m:sSub>
                  </m:oMath>
                </a14:m>
                <a:endParaRPr lang="en-US" sz="2800" dirty="0">
                  <a:solidFill>
                    <a:srgbClr val="0000FF"/>
                  </a:solidFill>
                </a:endParaRPr>
              </a:p>
            </p:txBody>
          </p:sp>
        </mc:Choice>
        <mc:Fallback xmlns="">
          <p:sp>
            <p:nvSpPr>
              <p:cNvPr id="99" name="TextBox 98">
                <a:extLst>
                  <a:ext uri="{FF2B5EF4-FFF2-40B4-BE49-F238E27FC236}">
                    <a16:creationId xmlns:a16="http://schemas.microsoft.com/office/drawing/2014/main" id="{EAE2F0F5-92BB-7D6D-FD1C-6D3A40FE13C2}"/>
                  </a:ext>
                </a:extLst>
              </p:cNvPr>
              <p:cNvSpPr txBox="1">
                <a:spLocks noRot="1" noChangeAspect="1" noMove="1" noResize="1" noEditPoints="1" noAdjustHandles="1" noChangeArrowheads="1" noChangeShapeType="1" noTextEdit="1"/>
              </p:cNvSpPr>
              <p:nvPr/>
            </p:nvSpPr>
            <p:spPr>
              <a:xfrm>
                <a:off x="4996711" y="1245682"/>
                <a:ext cx="2802894" cy="523220"/>
              </a:xfrm>
              <a:prstGeom prst="rect">
                <a:avLst/>
              </a:prstGeom>
              <a:blipFill>
                <a:blip r:embed="rId10"/>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0DCEB2C6-23BC-85A4-A1D5-16E5A52A3808}"/>
                  </a:ext>
                </a:extLst>
              </p:cNvPr>
              <p:cNvSpPr txBox="1"/>
              <p:nvPr/>
            </p:nvSpPr>
            <p:spPr>
              <a:xfrm>
                <a:off x="4995039" y="1852240"/>
                <a:ext cx="2828161" cy="523220"/>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𝐶</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𝐷</m:t>
                        </m:r>
                      </m:sub>
                    </m:sSub>
                  </m:oMath>
                </a14:m>
                <a:r>
                  <a:rPr lang="en-US" sz="2800" dirty="0">
                    <a:solidFill>
                      <a:schemeClr val="tx1"/>
                    </a:solidFill>
                  </a:rPr>
                  <a:t>=</a:t>
                </a:r>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𝐼</m:t>
                        </m:r>
                      </m:e>
                      <m:sub>
                        <m:r>
                          <a:rPr lang="en-US" sz="2800" b="0" i="1" smtClean="0">
                            <a:solidFill>
                              <a:srgbClr val="0000FF"/>
                            </a:solidFill>
                            <a:latin typeface="Cambria Math" panose="02040503050406030204" pitchFamily="18" charset="0"/>
                            <a:ea typeface="Cambria Math" panose="02040503050406030204" pitchFamily="18" charset="0"/>
                          </a:rPr>
                          <m:t>𝐶𝐷</m:t>
                        </m:r>
                      </m:sub>
                    </m:sSub>
                  </m:oMath>
                </a14:m>
                <a:r>
                  <a:rPr lang="en-US" sz="2800" dirty="0">
                    <a:solidFill>
                      <a:srgbClr val="0000FF"/>
                    </a:solidFill>
                    <a:ea typeface="Cambria Math" panose="02040503050406030204" pitchFamily="18" charset="0"/>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𝐶𝐷</m:t>
                        </m:r>
                      </m:sub>
                    </m:sSub>
                  </m:oMath>
                </a14:m>
                <a:endParaRPr lang="en-US" sz="2800" dirty="0">
                  <a:solidFill>
                    <a:srgbClr val="0000FF"/>
                  </a:solidFill>
                </a:endParaRPr>
              </a:p>
            </p:txBody>
          </p:sp>
        </mc:Choice>
        <mc:Fallback xmlns="">
          <p:sp>
            <p:nvSpPr>
              <p:cNvPr id="100" name="TextBox 99">
                <a:extLst>
                  <a:ext uri="{FF2B5EF4-FFF2-40B4-BE49-F238E27FC236}">
                    <a16:creationId xmlns:a16="http://schemas.microsoft.com/office/drawing/2014/main" id="{0DCEB2C6-23BC-85A4-A1D5-16E5A52A3808}"/>
                  </a:ext>
                </a:extLst>
              </p:cNvPr>
              <p:cNvSpPr txBox="1">
                <a:spLocks noRot="1" noChangeAspect="1" noMove="1" noResize="1" noEditPoints="1" noAdjustHandles="1" noChangeArrowheads="1" noChangeShapeType="1" noTextEdit="1"/>
              </p:cNvSpPr>
              <p:nvPr/>
            </p:nvSpPr>
            <p:spPr>
              <a:xfrm>
                <a:off x="4995039" y="1852240"/>
                <a:ext cx="2828161" cy="523220"/>
              </a:xfrm>
              <a:prstGeom prst="rect">
                <a:avLst/>
              </a:prstGeom>
              <a:blipFill>
                <a:blip r:embed="rId11"/>
                <a:stretch>
                  <a:fillRect t="-1279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365E2F8-EE11-6946-E18A-5BD8E91C3106}"/>
                  </a:ext>
                </a:extLst>
              </p:cNvPr>
              <p:cNvSpPr txBox="1"/>
              <p:nvPr/>
            </p:nvSpPr>
            <p:spPr>
              <a:xfrm>
                <a:off x="5031579" y="2451500"/>
                <a:ext cx="2763094" cy="523220"/>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𝐷</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𝐸</m:t>
                        </m:r>
                      </m:sub>
                    </m:sSub>
                  </m:oMath>
                </a14:m>
                <a:r>
                  <a:rPr lang="en-US" sz="2800" dirty="0">
                    <a:solidFill>
                      <a:schemeClr val="tx1"/>
                    </a:solidFill>
                  </a:rPr>
                  <a:t>=</a:t>
                </a:r>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𝐼</m:t>
                        </m:r>
                      </m:e>
                      <m:sub>
                        <m:r>
                          <a:rPr lang="en-US" sz="2800" b="0" i="1" smtClean="0">
                            <a:solidFill>
                              <a:srgbClr val="0000FF"/>
                            </a:solidFill>
                            <a:latin typeface="Cambria Math" panose="02040503050406030204" pitchFamily="18" charset="0"/>
                            <a:ea typeface="Cambria Math" panose="02040503050406030204" pitchFamily="18" charset="0"/>
                          </a:rPr>
                          <m:t>𝐷𝐸</m:t>
                        </m:r>
                      </m:sub>
                    </m:sSub>
                  </m:oMath>
                </a14:m>
                <a:r>
                  <a:rPr lang="en-US" sz="2800" dirty="0">
                    <a:solidFill>
                      <a:srgbClr val="0000FF"/>
                    </a:solidFill>
                    <a:ea typeface="Cambria Math" panose="02040503050406030204" pitchFamily="18" charset="0"/>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𝐷𝐸</m:t>
                        </m:r>
                      </m:sub>
                    </m:sSub>
                  </m:oMath>
                </a14:m>
                <a:endParaRPr lang="en-US" sz="2800" dirty="0">
                  <a:solidFill>
                    <a:srgbClr val="0000FF"/>
                  </a:solidFill>
                </a:endParaRPr>
              </a:p>
            </p:txBody>
          </p:sp>
        </mc:Choice>
        <mc:Fallback xmlns="">
          <p:sp>
            <p:nvSpPr>
              <p:cNvPr id="101" name="TextBox 100">
                <a:extLst>
                  <a:ext uri="{FF2B5EF4-FFF2-40B4-BE49-F238E27FC236}">
                    <a16:creationId xmlns:a16="http://schemas.microsoft.com/office/drawing/2014/main" id="{8365E2F8-EE11-6946-E18A-5BD8E91C3106}"/>
                  </a:ext>
                </a:extLst>
              </p:cNvPr>
              <p:cNvSpPr txBox="1">
                <a:spLocks noRot="1" noChangeAspect="1" noMove="1" noResize="1" noEditPoints="1" noAdjustHandles="1" noChangeArrowheads="1" noChangeShapeType="1" noTextEdit="1"/>
              </p:cNvSpPr>
              <p:nvPr/>
            </p:nvSpPr>
            <p:spPr>
              <a:xfrm>
                <a:off x="5031579" y="2451500"/>
                <a:ext cx="2763094" cy="523220"/>
              </a:xfrm>
              <a:prstGeom prst="rect">
                <a:avLst/>
              </a:prstGeom>
              <a:blipFill>
                <a:blip r:embed="rId12"/>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A00761CE-1AE2-8DE1-1996-6D0B90D5F22B}"/>
                  </a:ext>
                </a:extLst>
              </p:cNvPr>
              <p:cNvSpPr txBox="1"/>
              <p:nvPr/>
            </p:nvSpPr>
            <p:spPr>
              <a:xfrm>
                <a:off x="5049790" y="3018109"/>
                <a:ext cx="2744883" cy="523220"/>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𝐸</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𝐴</m:t>
                        </m:r>
                      </m:sub>
                    </m:sSub>
                  </m:oMath>
                </a14:m>
                <a:r>
                  <a:rPr lang="en-US" sz="2800" dirty="0">
                    <a:solidFill>
                      <a:schemeClr val="tx1"/>
                    </a:solidFill>
                  </a:rPr>
                  <a:t>=</a:t>
                </a:r>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𝐼</m:t>
                        </m:r>
                      </m:e>
                      <m:sub>
                        <m:r>
                          <a:rPr lang="en-US" sz="2800" b="0" i="1" smtClean="0">
                            <a:solidFill>
                              <a:srgbClr val="0000FF"/>
                            </a:solidFill>
                            <a:latin typeface="Cambria Math" panose="02040503050406030204" pitchFamily="18" charset="0"/>
                            <a:ea typeface="Cambria Math" panose="02040503050406030204" pitchFamily="18" charset="0"/>
                          </a:rPr>
                          <m:t>𝐸𝐴</m:t>
                        </m:r>
                      </m:sub>
                    </m:sSub>
                  </m:oMath>
                </a14:m>
                <a:r>
                  <a:rPr lang="en-US" sz="2800" dirty="0">
                    <a:solidFill>
                      <a:srgbClr val="0000FF"/>
                    </a:solidFill>
                    <a:ea typeface="Cambria Math" panose="02040503050406030204" pitchFamily="18" charset="0"/>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𝐸𝐴</m:t>
                        </m:r>
                      </m:sub>
                    </m:sSub>
                  </m:oMath>
                </a14:m>
                <a:endParaRPr lang="en-US" sz="2800" dirty="0">
                  <a:solidFill>
                    <a:srgbClr val="0000FF"/>
                  </a:solidFill>
                </a:endParaRPr>
              </a:p>
            </p:txBody>
          </p:sp>
        </mc:Choice>
        <mc:Fallback xmlns="">
          <p:sp>
            <p:nvSpPr>
              <p:cNvPr id="102" name="TextBox 101">
                <a:extLst>
                  <a:ext uri="{FF2B5EF4-FFF2-40B4-BE49-F238E27FC236}">
                    <a16:creationId xmlns:a16="http://schemas.microsoft.com/office/drawing/2014/main" id="{A00761CE-1AE2-8DE1-1996-6D0B90D5F22B}"/>
                  </a:ext>
                </a:extLst>
              </p:cNvPr>
              <p:cNvSpPr txBox="1">
                <a:spLocks noRot="1" noChangeAspect="1" noMove="1" noResize="1" noEditPoints="1" noAdjustHandles="1" noChangeArrowheads="1" noChangeShapeType="1" noTextEdit="1"/>
              </p:cNvSpPr>
              <p:nvPr/>
            </p:nvSpPr>
            <p:spPr>
              <a:xfrm>
                <a:off x="5049790" y="3018109"/>
                <a:ext cx="2744883" cy="523220"/>
              </a:xfrm>
              <a:prstGeom prst="rect">
                <a:avLst/>
              </a:prstGeom>
              <a:blipFill>
                <a:blip r:embed="rId13"/>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8E84DD8-AA80-8BD1-4D29-0A02C6A8A0B0}"/>
                  </a:ext>
                </a:extLst>
              </p:cNvPr>
              <p:cNvSpPr txBox="1"/>
              <p:nvPr/>
            </p:nvSpPr>
            <p:spPr>
              <a:xfrm>
                <a:off x="5788474" y="3794929"/>
                <a:ext cx="3326651" cy="461665"/>
              </a:xfrm>
              <a:prstGeom prst="rect">
                <a:avLst/>
              </a:prstGeom>
              <a:noFill/>
            </p:spPr>
            <p:txBody>
              <a:bodyPr wrap="square">
                <a:spAutoFit/>
              </a:bodyPr>
              <a:lstStyle/>
              <a:p>
                <a14:m>
                  <m:oMath xmlns:m="http://schemas.openxmlformats.org/officeDocument/2006/math">
                    <m:r>
                      <a:rPr lang="en-US" sz="2400" b="0" i="1" smtClean="0">
                        <a:solidFill>
                          <a:srgbClr val="0000FF"/>
                        </a:solidFill>
                        <a:latin typeface="Cambria Math" panose="02040503050406030204" pitchFamily="18" charset="0"/>
                        <a:ea typeface="Cambria Math" panose="02040503050406030204" pitchFamily="18" charset="0"/>
                      </a:rPr>
                      <m:t>0 </m:t>
                    </m:r>
                  </m:oMath>
                </a14:m>
                <a:r>
                  <a:rPr lang="en-US" sz="2400" dirty="0">
                    <a:solidFill>
                      <a:schemeClr val="tx1"/>
                    </a:solidFill>
                  </a:rPr>
                  <a:t>=</a:t>
                </a:r>
                <a:r>
                  <a:rPr lang="en-US" sz="2400" dirty="0">
                    <a:solidFill>
                      <a:srgbClr val="0000FF"/>
                    </a:solidFill>
                  </a:rPr>
                  <a:t> </a:t>
                </a:r>
                <a14:m>
                  <m:oMath xmlns:m="http://schemas.openxmlformats.org/officeDocument/2006/math">
                    <m:sSub>
                      <m:sSubPr>
                        <m:ctrlPr>
                          <a:rPr lang="en-US" sz="2400" i="1">
                            <a:solidFill>
                              <a:srgbClr val="0000FF"/>
                            </a:solidFill>
                            <a:latin typeface="Cambria Math" panose="02040503050406030204" pitchFamily="18" charset="0"/>
                            <a:ea typeface="Cambria Math" panose="02040503050406030204" pitchFamily="18" charset="0"/>
                          </a:rPr>
                        </m:ctrlPr>
                      </m:sSubPr>
                      <m:e>
                        <m:r>
                          <a:rPr lang="en-US" sz="2400" b="0" i="1" smtClean="0">
                            <a:solidFill>
                              <a:srgbClr val="0000FF"/>
                            </a:solidFill>
                            <a:latin typeface="Cambria Math" panose="02040503050406030204" pitchFamily="18" charset="0"/>
                            <a:ea typeface="Cambria Math" panose="02040503050406030204" pitchFamily="18" charset="0"/>
                          </a:rPr>
                          <m:t>𝐼</m:t>
                        </m:r>
                      </m:e>
                      <m:sub>
                        <m:r>
                          <a:rPr lang="en-US" sz="2400" b="0" i="1" smtClean="0">
                            <a:solidFill>
                              <a:srgbClr val="0000FF"/>
                            </a:solidFill>
                            <a:latin typeface="Cambria Math" panose="02040503050406030204" pitchFamily="18" charset="0"/>
                            <a:ea typeface="Cambria Math" panose="02040503050406030204" pitchFamily="18" charset="0"/>
                          </a:rPr>
                          <m:t>𝐴𝐵</m:t>
                        </m:r>
                      </m:sub>
                    </m:sSub>
                  </m:oMath>
                </a14:m>
                <a:r>
                  <a:rPr lang="en-US" sz="2400" dirty="0">
                    <a:solidFill>
                      <a:srgbClr val="0000FF"/>
                    </a:solidFill>
                    <a:ea typeface="Cambria Math" panose="02040503050406030204" pitchFamily="18" charset="0"/>
                  </a:rPr>
                  <a:t> </a:t>
                </a:r>
                <a14:m>
                  <m:oMath xmlns:m="http://schemas.openxmlformats.org/officeDocument/2006/math">
                    <m:sSub>
                      <m:sSubPr>
                        <m:ctrlPr>
                          <a:rPr lang="en-US" sz="2400" i="1">
                            <a:solidFill>
                              <a:srgbClr val="0000FF"/>
                            </a:solidFill>
                            <a:latin typeface="Cambria Math" panose="02040503050406030204" pitchFamily="18" charset="0"/>
                            <a:ea typeface="Cambria Math" panose="02040503050406030204" pitchFamily="18" charset="0"/>
                          </a:rPr>
                        </m:ctrlPr>
                      </m:sSubPr>
                      <m:e>
                        <m:r>
                          <a:rPr lang="en-US" sz="2400" b="0" i="1" smtClean="0">
                            <a:solidFill>
                              <a:srgbClr val="0000FF"/>
                            </a:solidFill>
                            <a:latin typeface="Cambria Math" panose="02040503050406030204" pitchFamily="18" charset="0"/>
                            <a:ea typeface="Cambria Math" panose="02040503050406030204" pitchFamily="18" charset="0"/>
                          </a:rPr>
                          <m:t>𝑅</m:t>
                        </m:r>
                      </m:e>
                      <m:sub>
                        <m:r>
                          <a:rPr lang="en-US" sz="2400" b="0" i="1" smtClean="0">
                            <a:solidFill>
                              <a:srgbClr val="0000FF"/>
                            </a:solidFill>
                            <a:latin typeface="Cambria Math" panose="02040503050406030204" pitchFamily="18" charset="0"/>
                            <a:ea typeface="Cambria Math" panose="02040503050406030204" pitchFamily="18" charset="0"/>
                          </a:rPr>
                          <m:t>𝐴𝐵</m:t>
                        </m:r>
                      </m:sub>
                    </m:sSub>
                  </m:oMath>
                </a14:m>
                <a:r>
                  <a:rPr lang="en-US" sz="2400" dirty="0">
                    <a:solidFill>
                      <a:srgbClr val="0000FF"/>
                    </a:solidFill>
                  </a:rPr>
                  <a:t>+ </a:t>
                </a:r>
                <a14:m>
                  <m:oMath xmlns:m="http://schemas.openxmlformats.org/officeDocument/2006/math">
                    <m:sSub>
                      <m:sSubPr>
                        <m:ctrlPr>
                          <a:rPr lang="en-US" sz="2400" i="1">
                            <a:solidFill>
                              <a:srgbClr val="0000FF"/>
                            </a:solidFill>
                            <a:latin typeface="Cambria Math" panose="02040503050406030204" pitchFamily="18" charset="0"/>
                            <a:ea typeface="Cambria Math" panose="02040503050406030204" pitchFamily="18" charset="0"/>
                          </a:rPr>
                        </m:ctrlPr>
                      </m:sSubPr>
                      <m:e>
                        <m:r>
                          <a:rPr lang="en-US" sz="2400" i="1">
                            <a:solidFill>
                              <a:srgbClr val="0000FF"/>
                            </a:solidFill>
                            <a:latin typeface="Cambria Math" panose="02040503050406030204" pitchFamily="18" charset="0"/>
                            <a:ea typeface="Cambria Math" panose="02040503050406030204" pitchFamily="18" charset="0"/>
                          </a:rPr>
                          <m:t>𝐼</m:t>
                        </m:r>
                      </m:e>
                      <m:sub>
                        <m:r>
                          <a:rPr lang="en-US" sz="2400" i="1">
                            <a:solidFill>
                              <a:srgbClr val="0000FF"/>
                            </a:solidFill>
                            <a:latin typeface="Cambria Math" panose="02040503050406030204" pitchFamily="18" charset="0"/>
                            <a:ea typeface="Cambria Math" panose="02040503050406030204" pitchFamily="18" charset="0"/>
                          </a:rPr>
                          <m:t>𝐵</m:t>
                        </m:r>
                        <m:r>
                          <a:rPr lang="en-US" sz="2400" b="0" i="1" smtClean="0">
                            <a:solidFill>
                              <a:srgbClr val="0000FF"/>
                            </a:solidFill>
                            <a:latin typeface="Cambria Math" panose="02040503050406030204" pitchFamily="18" charset="0"/>
                            <a:ea typeface="Cambria Math" panose="02040503050406030204" pitchFamily="18" charset="0"/>
                          </a:rPr>
                          <m:t>𝐶</m:t>
                        </m:r>
                      </m:sub>
                    </m:sSub>
                  </m:oMath>
                </a14:m>
                <a:r>
                  <a:rPr lang="en-US" sz="2400" dirty="0">
                    <a:solidFill>
                      <a:srgbClr val="0000FF"/>
                    </a:solidFill>
                    <a:ea typeface="Cambria Math" panose="02040503050406030204" pitchFamily="18" charset="0"/>
                  </a:rPr>
                  <a:t> </a:t>
                </a:r>
                <a14:m>
                  <m:oMath xmlns:m="http://schemas.openxmlformats.org/officeDocument/2006/math">
                    <m:sSub>
                      <m:sSubPr>
                        <m:ctrlPr>
                          <a:rPr lang="en-US" sz="2400" i="1">
                            <a:solidFill>
                              <a:srgbClr val="0000FF"/>
                            </a:solidFill>
                            <a:latin typeface="Cambria Math" panose="02040503050406030204" pitchFamily="18" charset="0"/>
                            <a:ea typeface="Cambria Math" panose="02040503050406030204" pitchFamily="18" charset="0"/>
                          </a:rPr>
                        </m:ctrlPr>
                      </m:sSubPr>
                      <m:e>
                        <m:r>
                          <a:rPr lang="en-US" sz="2400" i="1">
                            <a:solidFill>
                              <a:srgbClr val="0000FF"/>
                            </a:solidFill>
                            <a:latin typeface="Cambria Math" panose="02040503050406030204" pitchFamily="18" charset="0"/>
                            <a:ea typeface="Cambria Math" panose="02040503050406030204" pitchFamily="18" charset="0"/>
                          </a:rPr>
                          <m:t>𝑅</m:t>
                        </m:r>
                      </m:e>
                      <m:sub>
                        <m:r>
                          <a:rPr lang="en-US" sz="2400" i="1">
                            <a:solidFill>
                              <a:srgbClr val="0000FF"/>
                            </a:solidFill>
                            <a:latin typeface="Cambria Math" panose="02040503050406030204" pitchFamily="18" charset="0"/>
                            <a:ea typeface="Cambria Math" panose="02040503050406030204" pitchFamily="18" charset="0"/>
                          </a:rPr>
                          <m:t>𝐵</m:t>
                        </m:r>
                        <m:r>
                          <a:rPr lang="en-US" sz="2400" b="0" i="1" smtClean="0">
                            <a:solidFill>
                              <a:srgbClr val="0000FF"/>
                            </a:solidFill>
                            <a:latin typeface="Cambria Math" panose="02040503050406030204" pitchFamily="18" charset="0"/>
                            <a:ea typeface="Cambria Math" panose="02040503050406030204" pitchFamily="18" charset="0"/>
                          </a:rPr>
                          <m:t>𝐶</m:t>
                        </m:r>
                      </m:sub>
                    </m:sSub>
                    <m:r>
                      <a:rPr lang="en-US" sz="2400" b="0" i="1" smtClean="0">
                        <a:solidFill>
                          <a:srgbClr val="0000FF"/>
                        </a:solidFill>
                        <a:latin typeface="Cambria Math" panose="02040503050406030204" pitchFamily="18" charset="0"/>
                        <a:ea typeface="Cambria Math" panose="02040503050406030204" pitchFamily="18" charset="0"/>
                      </a:rPr>
                      <m:t>+..</m:t>
                    </m:r>
                  </m:oMath>
                </a14:m>
                <a:endParaRPr lang="en-US" sz="2400" dirty="0">
                  <a:solidFill>
                    <a:srgbClr val="0000FF"/>
                  </a:solidFill>
                </a:endParaRPr>
              </a:p>
            </p:txBody>
          </p:sp>
        </mc:Choice>
        <mc:Fallback xmlns="">
          <p:sp>
            <p:nvSpPr>
              <p:cNvPr id="103" name="TextBox 102">
                <a:extLst>
                  <a:ext uri="{FF2B5EF4-FFF2-40B4-BE49-F238E27FC236}">
                    <a16:creationId xmlns:a16="http://schemas.microsoft.com/office/drawing/2014/main" id="{68E84DD8-AA80-8BD1-4D29-0A02C6A8A0B0}"/>
                  </a:ext>
                </a:extLst>
              </p:cNvPr>
              <p:cNvSpPr txBox="1">
                <a:spLocks noRot="1" noChangeAspect="1" noMove="1" noResize="1" noEditPoints="1" noAdjustHandles="1" noChangeArrowheads="1" noChangeShapeType="1" noTextEdit="1"/>
              </p:cNvSpPr>
              <p:nvPr/>
            </p:nvSpPr>
            <p:spPr>
              <a:xfrm>
                <a:off x="5788474" y="3794929"/>
                <a:ext cx="3326651" cy="461665"/>
              </a:xfrm>
              <a:prstGeom prst="rect">
                <a:avLst/>
              </a:prstGeom>
              <a:blipFill>
                <a:blip r:embed="rId14"/>
                <a:stretch>
                  <a:fillRect l="-550" t="-9333"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AAE525B1-E4BB-8444-3473-319F339CDF2C}"/>
                  </a:ext>
                </a:extLst>
              </p:cNvPr>
              <p:cNvSpPr txBox="1"/>
              <p:nvPr/>
            </p:nvSpPr>
            <p:spPr>
              <a:xfrm>
                <a:off x="5701850" y="4347142"/>
                <a:ext cx="1843474" cy="633443"/>
              </a:xfrm>
              <a:prstGeom prst="rect">
                <a:avLst/>
              </a:prstGeom>
              <a:noFill/>
            </p:spPr>
            <p:txBody>
              <a:bodyPr wrap="square">
                <a:spAutoFit/>
              </a:bodyPr>
              <a:lstStyle/>
              <a:p>
                <a14:m>
                  <m:oMath xmlns:m="http://schemas.openxmlformats.org/officeDocument/2006/math">
                    <m:r>
                      <a:rPr lang="en-US" sz="2800" b="0" i="1" smtClean="0">
                        <a:solidFill>
                          <a:srgbClr val="0000FF"/>
                        </a:solidFill>
                        <a:latin typeface="Cambria Math" panose="02040503050406030204" pitchFamily="18" charset="0"/>
                      </a:rPr>
                      <m:t>0</m:t>
                    </m:r>
                    <m:r>
                      <a:rPr lang="en-US" sz="2800" i="1">
                        <a:solidFill>
                          <a:srgbClr val="0000FF"/>
                        </a:solidFill>
                        <a:latin typeface="Cambria Math" panose="02040503050406030204" pitchFamily="18" charset="0"/>
                      </a:rPr>
                      <m:t> </m:t>
                    </m:r>
                  </m:oMath>
                </a14:m>
                <a:r>
                  <a:rPr lang="en-US" sz="2800" dirty="0"/>
                  <a:t>=</a:t>
                </a:r>
                <a14:m>
                  <m:oMath xmlns:m="http://schemas.openxmlformats.org/officeDocument/2006/math">
                    <m:nary>
                      <m:naryPr>
                        <m:chr m:val="∑"/>
                        <m:ctrlPr>
                          <a:rPr lang="en-US" sz="2800" i="1">
                            <a:solidFill>
                              <a:srgbClr val="0000FF"/>
                            </a:solidFill>
                            <a:latin typeface="Cambria Math" panose="02040503050406030204" pitchFamily="18" charset="0"/>
                          </a:rPr>
                        </m:ctrlPr>
                      </m:naryPr>
                      <m:sub>
                        <m:r>
                          <m:rPr>
                            <m:brk m:alnAt="23"/>
                          </m:rPr>
                          <a:rPr lang="en-US" sz="2800" i="1">
                            <a:solidFill>
                              <a:srgbClr val="0000FF"/>
                            </a:solidFill>
                            <a:latin typeface="Cambria Math" panose="02040503050406030204" pitchFamily="18" charset="0"/>
                          </a:rPr>
                          <m:t>𝑗</m:t>
                        </m:r>
                      </m:sub>
                      <m:sup/>
                      <m:e>
                        <m:sSub>
                          <m:sSubPr>
                            <m:ctrlPr>
                              <a:rPr lang="en-US" sz="2800" i="1">
                                <a:solidFill>
                                  <a:srgbClr val="0000FF"/>
                                </a:solidFill>
                                <a:latin typeface="Cambria Math" panose="02040503050406030204" pitchFamily="18" charset="0"/>
                              </a:rPr>
                            </m:ctrlPr>
                          </m:sSubPr>
                          <m:e>
                            <m:r>
                              <a:rPr lang="en-US" sz="2800" i="1">
                                <a:solidFill>
                                  <a:srgbClr val="0000FF"/>
                                </a:solidFill>
                                <a:latin typeface="Cambria Math" panose="02040503050406030204" pitchFamily="18" charset="0"/>
                              </a:rPr>
                              <m:t>𝐼</m:t>
                            </m:r>
                          </m:e>
                          <m:sub>
                            <m:r>
                              <a:rPr lang="en-US" sz="2800" i="1">
                                <a:solidFill>
                                  <a:srgbClr val="0000FF"/>
                                </a:solidFill>
                                <a:latin typeface="Cambria Math" panose="02040503050406030204" pitchFamily="18" charset="0"/>
                              </a:rPr>
                              <m:t>𝑗</m:t>
                            </m:r>
                          </m:sub>
                        </m:sSub>
                      </m:e>
                    </m:nary>
                    <m:sSub>
                      <m:sSubPr>
                        <m:ctrlPr>
                          <a:rPr lang="en-US" sz="2800" i="1">
                            <a:solidFill>
                              <a:srgbClr val="0000FF"/>
                            </a:solidFill>
                            <a:latin typeface="Cambria Math" panose="02040503050406030204" pitchFamily="18" charset="0"/>
                          </a:rPr>
                        </m:ctrlPr>
                      </m:sSubPr>
                      <m:e>
                        <m:r>
                          <a:rPr lang="en-US" sz="2800" i="1">
                            <a:solidFill>
                              <a:srgbClr val="0000FF"/>
                            </a:solidFill>
                            <a:latin typeface="Cambria Math" panose="02040503050406030204" pitchFamily="18" charset="0"/>
                          </a:rPr>
                          <m:t>𝑅</m:t>
                        </m:r>
                      </m:e>
                      <m:sub>
                        <m:r>
                          <a:rPr lang="en-US" sz="2800" i="1">
                            <a:solidFill>
                              <a:srgbClr val="0000FF"/>
                            </a:solidFill>
                            <a:latin typeface="Cambria Math" panose="02040503050406030204" pitchFamily="18" charset="0"/>
                          </a:rPr>
                          <m:t>𝑗</m:t>
                        </m:r>
                      </m:sub>
                    </m:sSub>
                  </m:oMath>
                </a14:m>
                <a:endParaRPr lang="en-US" sz="2800" dirty="0"/>
              </a:p>
            </p:txBody>
          </p:sp>
        </mc:Choice>
        <mc:Fallback xmlns="">
          <p:sp>
            <p:nvSpPr>
              <p:cNvPr id="104" name="TextBox 103">
                <a:extLst>
                  <a:ext uri="{FF2B5EF4-FFF2-40B4-BE49-F238E27FC236}">
                    <a16:creationId xmlns:a16="http://schemas.microsoft.com/office/drawing/2014/main" id="{AAE525B1-E4BB-8444-3473-319F339CDF2C}"/>
                  </a:ext>
                </a:extLst>
              </p:cNvPr>
              <p:cNvSpPr txBox="1">
                <a:spLocks noRot="1" noChangeAspect="1" noMove="1" noResize="1" noEditPoints="1" noAdjustHandles="1" noChangeArrowheads="1" noChangeShapeType="1" noTextEdit="1"/>
              </p:cNvSpPr>
              <p:nvPr/>
            </p:nvSpPr>
            <p:spPr>
              <a:xfrm>
                <a:off x="5701850" y="4347142"/>
                <a:ext cx="1843474" cy="633443"/>
              </a:xfrm>
              <a:prstGeom prst="rect">
                <a:avLst/>
              </a:prstGeom>
              <a:blipFill>
                <a:blip r:embed="rId15"/>
                <a:stretch>
                  <a:fillRect t="-1923" b="-163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9149C64-3FF6-238E-50F3-1661CC94D37F}"/>
                  </a:ext>
                </a:extLst>
              </p:cNvPr>
              <p:cNvSpPr txBox="1"/>
              <p:nvPr/>
            </p:nvSpPr>
            <p:spPr>
              <a:xfrm>
                <a:off x="7523357" y="4391645"/>
                <a:ext cx="1420041" cy="633443"/>
              </a:xfrm>
              <a:prstGeom prst="rect">
                <a:avLst/>
              </a:prstGeom>
              <a:noFill/>
              <a:ln>
                <a:solidFill>
                  <a:srgbClr val="FF0000"/>
                </a:solidFill>
              </a:ln>
            </p:spPr>
            <p:txBody>
              <a:bodyPr wrap="square">
                <a:spAutoFit/>
              </a:bodyPr>
              <a:lstStyle/>
              <a:p>
                <a14:m>
                  <m:oMath xmlns:m="http://schemas.openxmlformats.org/officeDocument/2006/math">
                    <m:nary>
                      <m:naryPr>
                        <m:chr m:val="∑"/>
                        <m:ctrlPr>
                          <a:rPr lang="en-US" sz="2800" i="1">
                            <a:solidFill>
                              <a:srgbClr val="0000FF"/>
                            </a:solidFill>
                            <a:latin typeface="Cambria Math" panose="02040503050406030204" pitchFamily="18" charset="0"/>
                          </a:rPr>
                        </m:ctrlPr>
                      </m:naryPr>
                      <m:sub>
                        <m:r>
                          <m:rPr>
                            <m:brk m:alnAt="23"/>
                          </m:rPr>
                          <a:rPr lang="en-US" sz="2800" i="1">
                            <a:solidFill>
                              <a:srgbClr val="0000FF"/>
                            </a:solidFill>
                            <a:latin typeface="Cambria Math" panose="02040503050406030204" pitchFamily="18" charset="0"/>
                          </a:rPr>
                          <m:t>𝑗</m:t>
                        </m:r>
                      </m:sub>
                      <m:sup/>
                      <m:e>
                        <m:sSub>
                          <m:sSubPr>
                            <m:ctrlPr>
                              <a:rPr lang="en-US" sz="2800" i="1">
                                <a:solidFill>
                                  <a:srgbClr val="0000FF"/>
                                </a:solidFill>
                                <a:latin typeface="Cambria Math" panose="02040503050406030204" pitchFamily="18" charset="0"/>
                              </a:rPr>
                            </m:ctrlPr>
                          </m:sSubPr>
                          <m:e>
                            <m:r>
                              <a:rPr lang="en-US" sz="2800" i="1">
                                <a:solidFill>
                                  <a:srgbClr val="0000FF"/>
                                </a:solidFill>
                                <a:latin typeface="Cambria Math" panose="02040503050406030204" pitchFamily="18" charset="0"/>
                              </a:rPr>
                              <m:t>𝐼</m:t>
                            </m:r>
                          </m:e>
                          <m:sub>
                            <m:r>
                              <a:rPr lang="en-US" sz="2800" i="1">
                                <a:solidFill>
                                  <a:srgbClr val="0000FF"/>
                                </a:solidFill>
                                <a:latin typeface="Cambria Math" panose="02040503050406030204" pitchFamily="18" charset="0"/>
                              </a:rPr>
                              <m:t>𝑗</m:t>
                            </m:r>
                          </m:sub>
                        </m:sSub>
                      </m:e>
                    </m:nary>
                  </m:oMath>
                </a14:m>
                <a:r>
                  <a:rPr lang="en-US" sz="2800" dirty="0"/>
                  <a:t>=0</a:t>
                </a:r>
              </a:p>
            </p:txBody>
          </p:sp>
        </mc:Choice>
        <mc:Fallback xmlns="">
          <p:sp>
            <p:nvSpPr>
              <p:cNvPr id="105" name="TextBox 104">
                <a:extLst>
                  <a:ext uri="{FF2B5EF4-FFF2-40B4-BE49-F238E27FC236}">
                    <a16:creationId xmlns:a16="http://schemas.microsoft.com/office/drawing/2014/main" id="{E9149C64-3FF6-238E-50F3-1661CC94D37F}"/>
                  </a:ext>
                </a:extLst>
              </p:cNvPr>
              <p:cNvSpPr txBox="1">
                <a:spLocks noRot="1" noChangeAspect="1" noMove="1" noResize="1" noEditPoints="1" noAdjustHandles="1" noChangeArrowheads="1" noChangeShapeType="1" noTextEdit="1"/>
              </p:cNvSpPr>
              <p:nvPr/>
            </p:nvSpPr>
            <p:spPr>
              <a:xfrm>
                <a:off x="7523357" y="4391645"/>
                <a:ext cx="1420041" cy="633443"/>
              </a:xfrm>
              <a:prstGeom prst="rect">
                <a:avLst/>
              </a:prstGeom>
              <a:blipFill>
                <a:blip r:embed="rId16"/>
                <a:stretch>
                  <a:fillRect t="-943" r="-4681" b="-15094"/>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9364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500"/>
                                        <p:tgtEl>
                                          <p:spTgt spid="9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fade">
                                      <p:cBhvr>
                                        <p:cTn id="70" dur="500"/>
                                        <p:tgtEl>
                                          <p:spTgt spid="9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500"/>
                                        <p:tgtEl>
                                          <p:spTgt spid="9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fade">
                                      <p:cBhvr>
                                        <p:cTn id="82" dur="500"/>
                                        <p:tgtEl>
                                          <p:spTgt spid="8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fade">
                                      <p:cBhvr>
                                        <p:cTn id="87" dur="500"/>
                                        <p:tgtEl>
                                          <p:spTgt spid="9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fade">
                                      <p:cBhvr>
                                        <p:cTn id="92" dur="500"/>
                                        <p:tgtEl>
                                          <p:spTgt spid="9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fade">
                                      <p:cBhvr>
                                        <p:cTn id="97" dur="500"/>
                                        <p:tgtEl>
                                          <p:spTgt spid="10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fade">
                                      <p:cBhvr>
                                        <p:cTn id="102" dur="500"/>
                                        <p:tgtEl>
                                          <p:spTgt spid="10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02"/>
                                        </p:tgtEl>
                                        <p:attrNameLst>
                                          <p:attrName>style.visibility</p:attrName>
                                        </p:attrNameLst>
                                      </p:cBhvr>
                                      <p:to>
                                        <p:strVal val="visible"/>
                                      </p:to>
                                    </p:set>
                                    <p:animEffect transition="in" filter="fade">
                                      <p:cBhvr>
                                        <p:cTn id="107" dur="500"/>
                                        <p:tgtEl>
                                          <p:spTgt spid="10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3"/>
                                        </p:tgtEl>
                                        <p:attrNameLst>
                                          <p:attrName>style.visibility</p:attrName>
                                        </p:attrNameLst>
                                      </p:cBhvr>
                                      <p:to>
                                        <p:strVal val="visible"/>
                                      </p:to>
                                    </p:set>
                                    <p:animEffect transition="in" filter="fade">
                                      <p:cBhvr>
                                        <p:cTn id="115" dur="500"/>
                                        <p:tgtEl>
                                          <p:spTgt spid="10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04"/>
                                        </p:tgtEl>
                                        <p:attrNameLst>
                                          <p:attrName>style.visibility</p:attrName>
                                        </p:attrNameLst>
                                      </p:cBhvr>
                                      <p:to>
                                        <p:strVal val="visible"/>
                                      </p:to>
                                    </p:set>
                                    <p:animEffect transition="in" filter="fade">
                                      <p:cBhvr>
                                        <p:cTn id="120" dur="500"/>
                                        <p:tgtEl>
                                          <p:spTgt spid="104"/>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05"/>
                                        </p:tgtEl>
                                        <p:attrNameLst>
                                          <p:attrName>style.visibility</p:attrName>
                                        </p:attrNameLst>
                                      </p:cBhvr>
                                      <p:to>
                                        <p:strVal val="visible"/>
                                      </p:to>
                                    </p:set>
                                    <p:animEffect transition="in" filter="fade">
                                      <p:cBhvr>
                                        <p:cTn id="12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6" grpId="0" animBg="1"/>
      <p:bldP spid="79" grpId="0" animBg="1"/>
      <p:bldP spid="80" grpId="0" animBg="1"/>
      <p:bldP spid="75" grpId="0" animBg="1"/>
      <p:bldP spid="81" grpId="0" animBg="1"/>
      <p:bldP spid="82" grpId="0" animBg="1"/>
      <p:bldP spid="83" grpId="0" animBg="1"/>
      <p:bldP spid="77" grpId="0" animBg="1"/>
      <p:bldP spid="86" grpId="0" animBg="1"/>
      <p:bldP spid="78" grpId="0" animBg="1"/>
      <p:bldP spid="87" grpId="0" animBg="1"/>
      <p:bldP spid="88" grpId="0"/>
      <p:bldP spid="89" grpId="0"/>
      <p:bldP spid="90" grpId="0"/>
      <p:bldP spid="91" grpId="0"/>
      <p:bldP spid="92" grpId="0"/>
      <p:bldP spid="93" grpId="0"/>
      <p:bldP spid="94" grpId="0"/>
      <p:bldP spid="95" grpId="0"/>
      <p:bldP spid="96" grpId="0"/>
      <p:bldP spid="97" grpId="0"/>
      <p:bldP spid="99" grpId="0"/>
      <p:bldP spid="100" grpId="0"/>
      <p:bldP spid="101" grpId="0"/>
      <p:bldP spid="102" grpId="0"/>
      <p:bldP spid="103" grpId="0"/>
      <p:bldP spid="104" grpId="0"/>
      <p:bldP spid="10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24</a:t>
            </a:fld>
            <a:endParaRPr lang="en-US" sz="1200" dirty="0">
              <a:solidFill>
                <a:schemeClr val="accent3">
                  <a:lumMod val="50000"/>
                </a:schemeClr>
              </a:solidFill>
            </a:endParaRPr>
          </a:p>
        </p:txBody>
      </p:sp>
      <p:sp>
        <p:nvSpPr>
          <p:cNvPr id="12" name="TextBox 11"/>
          <p:cNvSpPr txBox="1"/>
          <p:nvPr/>
        </p:nvSpPr>
        <p:spPr>
          <a:xfrm>
            <a:off x="714302" y="-14988"/>
            <a:ext cx="3700052" cy="523220"/>
          </a:xfrm>
          <a:prstGeom prst="rect">
            <a:avLst/>
          </a:prstGeom>
          <a:noFill/>
        </p:spPr>
        <p:txBody>
          <a:bodyPr wrap="none" rtlCol="0">
            <a:spAutoFit/>
          </a:bodyPr>
          <a:lstStyle/>
          <a:p>
            <a:r>
              <a:rPr lang="en-US" sz="2800" b="1" dirty="0">
                <a:solidFill>
                  <a:srgbClr val="0000FF"/>
                </a:solidFill>
                <a:latin typeface="Livvic" panose="020B0604020202020204" charset="0"/>
              </a:rPr>
              <a:t>2</a:t>
            </a:r>
            <a:r>
              <a:rPr lang="en-US" sz="2800" b="1" baseline="30000" dirty="0">
                <a:solidFill>
                  <a:srgbClr val="0000FF"/>
                </a:solidFill>
                <a:latin typeface="Livvic" panose="020B0604020202020204" charset="0"/>
              </a:rPr>
              <a:t>nd</a:t>
            </a:r>
            <a:r>
              <a:rPr lang="en-US" sz="2800" b="1" dirty="0">
                <a:solidFill>
                  <a:srgbClr val="0000FF"/>
                </a:solidFill>
                <a:latin typeface="Livvic" panose="020B0604020202020204" charset="0"/>
              </a:rPr>
              <a:t> Law Information</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EFCC220C-71BD-6D9F-A67A-0B86910C29AD}"/>
              </a:ext>
            </a:extLst>
          </p:cNvPr>
          <p:cNvCxnSpPr>
            <a:cxnSpLocks/>
          </p:cNvCxnSpPr>
          <p:nvPr/>
        </p:nvCxnSpPr>
        <p:spPr>
          <a:xfrm>
            <a:off x="4907143" y="2016319"/>
            <a:ext cx="32957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10114BC-CE3B-0C94-219B-CAC4451D98CA}"/>
                  </a:ext>
                </a:extLst>
              </p:cNvPr>
              <p:cNvSpPr txBox="1"/>
              <p:nvPr/>
            </p:nvSpPr>
            <p:spPr>
              <a:xfrm>
                <a:off x="4880234" y="389336"/>
                <a:ext cx="2685737" cy="523220"/>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𝐴</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𝑃</m:t>
                        </m:r>
                      </m:sub>
                    </m:sSub>
                  </m:oMath>
                </a14:m>
                <a:r>
                  <a:rPr lang="en-US" sz="2800" dirty="0">
                    <a:solidFill>
                      <a:schemeClr val="tx1"/>
                    </a:solidFill>
                  </a:rPr>
                  <a:t>=</a:t>
                </a:r>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𝐼</m:t>
                        </m:r>
                      </m:e>
                      <m:sub>
                        <m:r>
                          <a:rPr lang="en-US" sz="2800" b="0" i="1" smtClean="0">
                            <a:solidFill>
                              <a:srgbClr val="0000FF"/>
                            </a:solidFill>
                            <a:latin typeface="Cambria Math" panose="02040503050406030204" pitchFamily="18" charset="0"/>
                            <a:ea typeface="Cambria Math" panose="02040503050406030204" pitchFamily="18" charset="0"/>
                          </a:rPr>
                          <m:t>𝐴𝑃</m:t>
                        </m:r>
                      </m:sub>
                    </m:sSub>
                  </m:oMath>
                </a14:m>
                <a:r>
                  <a:rPr lang="en-US" sz="2800" dirty="0">
                    <a:solidFill>
                      <a:srgbClr val="0000FF"/>
                    </a:solidFill>
                    <a:ea typeface="Cambria Math" panose="02040503050406030204" pitchFamily="18" charset="0"/>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i="1">
                            <a:solidFill>
                              <a:srgbClr val="0000FF"/>
                            </a:solidFill>
                            <a:latin typeface="Cambria Math" panose="02040503050406030204" pitchFamily="18" charset="0"/>
                            <a:ea typeface="Cambria Math" panose="02040503050406030204" pitchFamily="18" charset="0"/>
                          </a:rPr>
                          <m:t>𝐴</m:t>
                        </m:r>
                        <m:r>
                          <a:rPr lang="en-US" sz="2800" b="0" i="1" smtClean="0">
                            <a:solidFill>
                              <a:srgbClr val="0000FF"/>
                            </a:solidFill>
                            <a:latin typeface="Cambria Math" panose="02040503050406030204" pitchFamily="18" charset="0"/>
                            <a:ea typeface="Cambria Math" panose="02040503050406030204" pitchFamily="18" charset="0"/>
                          </a:rPr>
                          <m:t>𝑃</m:t>
                        </m:r>
                      </m:sub>
                    </m:sSub>
                  </m:oMath>
                </a14:m>
                <a:endParaRPr lang="en-US" sz="2800" dirty="0">
                  <a:solidFill>
                    <a:srgbClr val="0000FF"/>
                  </a:solidFill>
                </a:endParaRPr>
              </a:p>
            </p:txBody>
          </p:sp>
        </mc:Choice>
        <mc:Fallback xmlns="">
          <p:sp>
            <p:nvSpPr>
              <p:cNvPr id="97" name="TextBox 96">
                <a:extLst>
                  <a:ext uri="{FF2B5EF4-FFF2-40B4-BE49-F238E27FC236}">
                    <a16:creationId xmlns:a16="http://schemas.microsoft.com/office/drawing/2014/main" id="{D10114BC-CE3B-0C94-219B-CAC4451D98CA}"/>
                  </a:ext>
                </a:extLst>
              </p:cNvPr>
              <p:cNvSpPr txBox="1">
                <a:spLocks noRot="1" noChangeAspect="1" noMove="1" noResize="1" noEditPoints="1" noAdjustHandles="1" noChangeArrowheads="1" noChangeShapeType="1" noTextEdit="1"/>
              </p:cNvSpPr>
              <p:nvPr/>
            </p:nvSpPr>
            <p:spPr>
              <a:xfrm>
                <a:off x="4880234" y="389336"/>
                <a:ext cx="2685737" cy="523220"/>
              </a:xfrm>
              <a:prstGeom prst="rect">
                <a:avLst/>
              </a:prstGeom>
              <a:blipFill>
                <a:blip r:embed="rId4"/>
                <a:stretch>
                  <a:fillRect t="-1279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EAE2F0F5-92BB-7D6D-FD1C-6D3A40FE13C2}"/>
                  </a:ext>
                </a:extLst>
              </p:cNvPr>
              <p:cNvSpPr txBox="1"/>
              <p:nvPr/>
            </p:nvSpPr>
            <p:spPr>
              <a:xfrm>
                <a:off x="4908815" y="952730"/>
                <a:ext cx="2802894" cy="553613"/>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𝑃</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𝑄</m:t>
                        </m:r>
                      </m:sub>
                    </m:sSub>
                  </m:oMath>
                </a14:m>
                <a:r>
                  <a:rPr lang="en-US" sz="2800" dirty="0">
                    <a:solidFill>
                      <a:schemeClr val="tx1"/>
                    </a:solidFill>
                  </a:rPr>
                  <a:t>=</a:t>
                </a:r>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m:t>
                        </m:r>
                        <m:r>
                          <a:rPr lang="en-US" sz="2800" b="0" i="1" smtClean="0">
                            <a:solidFill>
                              <a:srgbClr val="0000FF"/>
                            </a:solidFill>
                            <a:latin typeface="Cambria Math" panose="02040503050406030204" pitchFamily="18" charset="0"/>
                            <a:ea typeface="Cambria Math" panose="02040503050406030204" pitchFamily="18" charset="0"/>
                          </a:rPr>
                          <m:t>𝐸</m:t>
                        </m:r>
                      </m:e>
                      <m:sub/>
                    </m:sSub>
                  </m:oMath>
                </a14:m>
                <a:endParaRPr lang="en-US" sz="2800" dirty="0">
                  <a:solidFill>
                    <a:srgbClr val="0000FF"/>
                  </a:solidFill>
                </a:endParaRPr>
              </a:p>
            </p:txBody>
          </p:sp>
        </mc:Choice>
        <mc:Fallback xmlns="">
          <p:sp>
            <p:nvSpPr>
              <p:cNvPr id="99" name="TextBox 98">
                <a:extLst>
                  <a:ext uri="{FF2B5EF4-FFF2-40B4-BE49-F238E27FC236}">
                    <a16:creationId xmlns:a16="http://schemas.microsoft.com/office/drawing/2014/main" id="{EAE2F0F5-92BB-7D6D-FD1C-6D3A40FE13C2}"/>
                  </a:ext>
                </a:extLst>
              </p:cNvPr>
              <p:cNvSpPr txBox="1">
                <a:spLocks noRot="1" noChangeAspect="1" noMove="1" noResize="1" noEditPoints="1" noAdjustHandles="1" noChangeArrowheads="1" noChangeShapeType="1" noTextEdit="1"/>
              </p:cNvSpPr>
              <p:nvPr/>
            </p:nvSpPr>
            <p:spPr>
              <a:xfrm>
                <a:off x="4908815" y="952730"/>
                <a:ext cx="2802894" cy="553613"/>
              </a:xfrm>
              <a:prstGeom prst="rect">
                <a:avLst/>
              </a:prstGeom>
              <a:blipFill>
                <a:blip r:embed="rId5"/>
                <a:stretch>
                  <a:fillRect t="-12088"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0DCEB2C6-23BC-85A4-A1D5-16E5A52A3808}"/>
                  </a:ext>
                </a:extLst>
              </p:cNvPr>
              <p:cNvSpPr txBox="1"/>
              <p:nvPr/>
            </p:nvSpPr>
            <p:spPr>
              <a:xfrm>
                <a:off x="4907143" y="1449656"/>
                <a:ext cx="2828161" cy="553613"/>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𝑄</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𝐵</m:t>
                        </m:r>
                      </m:sub>
                    </m:sSub>
                  </m:oMath>
                </a14:m>
                <a:r>
                  <a:rPr lang="en-US" sz="2800" dirty="0">
                    <a:solidFill>
                      <a:schemeClr val="tx1"/>
                    </a:solidFill>
                  </a:rPr>
                  <a:t>=</a:t>
                </a:r>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𝐼</m:t>
                        </m:r>
                      </m:e>
                      <m:sub>
                        <m:r>
                          <a:rPr lang="en-US" sz="2800" b="0" i="1" smtClean="0">
                            <a:solidFill>
                              <a:srgbClr val="0000FF"/>
                            </a:solidFill>
                            <a:latin typeface="Cambria Math" panose="02040503050406030204" pitchFamily="18" charset="0"/>
                            <a:ea typeface="Cambria Math" panose="02040503050406030204" pitchFamily="18" charset="0"/>
                          </a:rPr>
                          <m:t>𝑄𝐵</m:t>
                        </m:r>
                      </m:sub>
                    </m:sSub>
                  </m:oMath>
                </a14:m>
                <a:r>
                  <a:rPr lang="en-US" sz="2800" dirty="0">
                    <a:solidFill>
                      <a:srgbClr val="0000FF"/>
                    </a:solidFill>
                    <a:ea typeface="Cambria Math" panose="02040503050406030204" pitchFamily="18" charset="0"/>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𝑄𝐵</m:t>
                        </m:r>
                      </m:sub>
                    </m:sSub>
                  </m:oMath>
                </a14:m>
                <a:endParaRPr lang="en-US" sz="2800" dirty="0">
                  <a:solidFill>
                    <a:srgbClr val="0000FF"/>
                  </a:solidFill>
                </a:endParaRPr>
              </a:p>
            </p:txBody>
          </p:sp>
        </mc:Choice>
        <mc:Fallback xmlns="">
          <p:sp>
            <p:nvSpPr>
              <p:cNvPr id="100" name="TextBox 99">
                <a:extLst>
                  <a:ext uri="{FF2B5EF4-FFF2-40B4-BE49-F238E27FC236}">
                    <a16:creationId xmlns:a16="http://schemas.microsoft.com/office/drawing/2014/main" id="{0DCEB2C6-23BC-85A4-A1D5-16E5A52A3808}"/>
                  </a:ext>
                </a:extLst>
              </p:cNvPr>
              <p:cNvSpPr txBox="1">
                <a:spLocks noRot="1" noChangeAspect="1" noMove="1" noResize="1" noEditPoints="1" noAdjustHandles="1" noChangeArrowheads="1" noChangeShapeType="1" noTextEdit="1"/>
              </p:cNvSpPr>
              <p:nvPr/>
            </p:nvSpPr>
            <p:spPr>
              <a:xfrm>
                <a:off x="4907143" y="1449656"/>
                <a:ext cx="2828161" cy="553613"/>
              </a:xfrm>
              <a:prstGeom prst="rect">
                <a:avLst/>
              </a:prstGeom>
              <a:blipFill>
                <a:blip r:embed="rId6"/>
                <a:stretch>
                  <a:fillRect t="-13187"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AAE525B1-E4BB-8444-3473-319F339CDF2C}"/>
                  </a:ext>
                </a:extLst>
              </p:cNvPr>
              <p:cNvSpPr txBox="1"/>
              <p:nvPr/>
            </p:nvSpPr>
            <p:spPr>
              <a:xfrm>
                <a:off x="5437467" y="3837129"/>
                <a:ext cx="3295748" cy="633443"/>
              </a:xfrm>
              <a:prstGeom prst="rect">
                <a:avLst/>
              </a:prstGeom>
              <a:noFill/>
            </p:spPr>
            <p:txBody>
              <a:bodyPr wrap="square">
                <a:spAutoFit/>
              </a:bodyPr>
              <a:lstStyle/>
              <a:p>
                <a14:m>
                  <m:oMath xmlns:m="http://schemas.openxmlformats.org/officeDocument/2006/math">
                    <m:r>
                      <a:rPr lang="en-US" sz="2800" b="0" i="1" smtClean="0">
                        <a:solidFill>
                          <a:srgbClr val="0000FF"/>
                        </a:solidFill>
                        <a:latin typeface="Cambria Math" panose="02040503050406030204" pitchFamily="18" charset="0"/>
                      </a:rPr>
                      <m:t>0</m:t>
                    </m:r>
                    <m:r>
                      <a:rPr lang="en-US" sz="2800" i="1">
                        <a:solidFill>
                          <a:srgbClr val="0000FF"/>
                        </a:solidFill>
                        <a:latin typeface="Cambria Math" panose="02040503050406030204" pitchFamily="18" charset="0"/>
                      </a:rPr>
                      <m:t> </m:t>
                    </m:r>
                  </m:oMath>
                </a14:m>
                <a:r>
                  <a:rPr lang="en-US" sz="2800" dirty="0"/>
                  <a:t>=</a:t>
                </a:r>
                <a14:m>
                  <m:oMath xmlns:m="http://schemas.openxmlformats.org/officeDocument/2006/math">
                    <m:nary>
                      <m:naryPr>
                        <m:chr m:val="∑"/>
                        <m:ctrlPr>
                          <a:rPr lang="en-US" sz="2800" i="1">
                            <a:solidFill>
                              <a:srgbClr val="0000FF"/>
                            </a:solidFill>
                            <a:latin typeface="Cambria Math" panose="02040503050406030204" pitchFamily="18" charset="0"/>
                          </a:rPr>
                        </m:ctrlPr>
                      </m:naryPr>
                      <m:sub>
                        <m:r>
                          <m:rPr>
                            <m:brk m:alnAt="23"/>
                          </m:rPr>
                          <a:rPr lang="en-US" sz="2800" i="1">
                            <a:solidFill>
                              <a:srgbClr val="0000FF"/>
                            </a:solidFill>
                            <a:latin typeface="Cambria Math" panose="02040503050406030204" pitchFamily="18" charset="0"/>
                          </a:rPr>
                          <m:t>𝑗</m:t>
                        </m:r>
                      </m:sub>
                      <m:sup/>
                      <m:e>
                        <m:sSub>
                          <m:sSubPr>
                            <m:ctrlPr>
                              <a:rPr lang="en-US" sz="2800" i="1">
                                <a:solidFill>
                                  <a:srgbClr val="0000FF"/>
                                </a:solidFill>
                                <a:latin typeface="Cambria Math" panose="02040503050406030204" pitchFamily="18" charset="0"/>
                              </a:rPr>
                            </m:ctrlPr>
                          </m:sSubPr>
                          <m:e>
                            <m:r>
                              <a:rPr lang="en-US" sz="2800" i="1">
                                <a:solidFill>
                                  <a:srgbClr val="0000FF"/>
                                </a:solidFill>
                                <a:latin typeface="Cambria Math" panose="02040503050406030204" pitchFamily="18" charset="0"/>
                              </a:rPr>
                              <m:t>𝐼</m:t>
                            </m:r>
                          </m:e>
                          <m:sub>
                            <m:r>
                              <a:rPr lang="en-US" sz="2800" i="1">
                                <a:solidFill>
                                  <a:srgbClr val="0000FF"/>
                                </a:solidFill>
                                <a:latin typeface="Cambria Math" panose="02040503050406030204" pitchFamily="18" charset="0"/>
                              </a:rPr>
                              <m:t>𝑗</m:t>
                            </m:r>
                          </m:sub>
                        </m:sSub>
                      </m:e>
                    </m:nary>
                    <m:sSub>
                      <m:sSubPr>
                        <m:ctrlPr>
                          <a:rPr lang="en-US" sz="2800" i="1">
                            <a:solidFill>
                              <a:srgbClr val="0000FF"/>
                            </a:solidFill>
                            <a:latin typeface="Cambria Math" panose="02040503050406030204" pitchFamily="18" charset="0"/>
                          </a:rPr>
                        </m:ctrlPr>
                      </m:sSubPr>
                      <m:e>
                        <m:r>
                          <a:rPr lang="en-US" sz="2800" i="1">
                            <a:solidFill>
                              <a:srgbClr val="0000FF"/>
                            </a:solidFill>
                            <a:latin typeface="Cambria Math" panose="02040503050406030204" pitchFamily="18" charset="0"/>
                          </a:rPr>
                          <m:t>𝑅</m:t>
                        </m:r>
                      </m:e>
                      <m:sub>
                        <m:r>
                          <a:rPr lang="en-US" sz="2800" i="1">
                            <a:solidFill>
                              <a:srgbClr val="0000FF"/>
                            </a:solidFill>
                            <a:latin typeface="Cambria Math" panose="02040503050406030204" pitchFamily="18" charset="0"/>
                          </a:rPr>
                          <m:t>𝑗</m:t>
                        </m:r>
                      </m:sub>
                    </m:sSub>
                  </m:oMath>
                </a14:m>
                <a:r>
                  <a:rPr lang="en-US" sz="2800" dirty="0">
                    <a:solidFill>
                      <a:srgbClr val="0000FF"/>
                    </a:solidFill>
                    <a:ea typeface="Cambria Math" panose="02040503050406030204" pitchFamily="18" charset="0"/>
                  </a:rPr>
                  <a:t> </a:t>
                </a:r>
                <a14:m>
                  <m:oMath xmlns:m="http://schemas.openxmlformats.org/officeDocument/2006/math">
                    <m:r>
                      <a:rPr lang="en-US" sz="2800" b="0" i="1" smtClean="0">
                        <a:solidFill>
                          <a:srgbClr val="0000FF"/>
                        </a:solidFill>
                        <a:latin typeface="Cambria Math" panose="02040503050406030204" pitchFamily="18" charset="0"/>
                        <a:ea typeface="Cambria Math" panose="02040503050406030204" pitchFamily="18" charset="0"/>
                      </a:rPr>
                      <m:t>−</m:t>
                    </m:r>
                    <m:nary>
                      <m:naryPr>
                        <m:chr m:val="∑"/>
                        <m:ctrlPr>
                          <a:rPr lang="en-US" sz="2800" i="1">
                            <a:solidFill>
                              <a:srgbClr val="0000FF"/>
                            </a:solidFill>
                            <a:latin typeface="Cambria Math" panose="02040503050406030204" pitchFamily="18" charset="0"/>
                          </a:rPr>
                        </m:ctrlPr>
                      </m:naryPr>
                      <m:sub>
                        <m:r>
                          <m:rPr>
                            <m:brk m:alnAt="23"/>
                          </m:rPr>
                          <a:rPr lang="en-US" sz="2800" i="1">
                            <a:solidFill>
                              <a:srgbClr val="0000FF"/>
                            </a:solidFill>
                            <a:latin typeface="Cambria Math" panose="02040503050406030204" pitchFamily="18" charset="0"/>
                          </a:rPr>
                          <m:t>𝑗</m:t>
                        </m:r>
                      </m:sub>
                      <m:sup/>
                      <m:e>
                        <m:sSub>
                          <m:sSubPr>
                            <m:ctrlPr>
                              <a:rPr lang="en-US" sz="2800" i="1">
                                <a:solidFill>
                                  <a:srgbClr val="0000FF"/>
                                </a:solidFill>
                                <a:latin typeface="Cambria Math" panose="02040503050406030204" pitchFamily="18" charset="0"/>
                              </a:rPr>
                            </m:ctrlPr>
                          </m:sSubPr>
                          <m:e>
                            <m:r>
                              <a:rPr lang="en-US" sz="2800" b="0" i="1" smtClean="0">
                                <a:solidFill>
                                  <a:srgbClr val="0000FF"/>
                                </a:solidFill>
                                <a:latin typeface="Cambria Math" panose="02040503050406030204" pitchFamily="18" charset="0"/>
                              </a:rPr>
                              <m:t>𝐸</m:t>
                            </m:r>
                          </m:e>
                          <m:sub>
                            <m:r>
                              <a:rPr lang="en-US" sz="2800" i="1">
                                <a:solidFill>
                                  <a:srgbClr val="0000FF"/>
                                </a:solidFill>
                                <a:latin typeface="Cambria Math" panose="02040503050406030204" pitchFamily="18" charset="0"/>
                              </a:rPr>
                              <m:t>𝑗</m:t>
                            </m:r>
                          </m:sub>
                        </m:sSub>
                      </m:e>
                    </m:nary>
                  </m:oMath>
                </a14:m>
                <a:endParaRPr lang="en-US" sz="2800" dirty="0"/>
              </a:p>
            </p:txBody>
          </p:sp>
        </mc:Choice>
        <mc:Fallback xmlns="">
          <p:sp>
            <p:nvSpPr>
              <p:cNvPr id="104" name="TextBox 103">
                <a:extLst>
                  <a:ext uri="{FF2B5EF4-FFF2-40B4-BE49-F238E27FC236}">
                    <a16:creationId xmlns:a16="http://schemas.microsoft.com/office/drawing/2014/main" id="{AAE525B1-E4BB-8444-3473-319F339CDF2C}"/>
                  </a:ext>
                </a:extLst>
              </p:cNvPr>
              <p:cNvSpPr txBox="1">
                <a:spLocks noRot="1" noChangeAspect="1" noMove="1" noResize="1" noEditPoints="1" noAdjustHandles="1" noChangeArrowheads="1" noChangeShapeType="1" noTextEdit="1"/>
              </p:cNvSpPr>
              <p:nvPr/>
            </p:nvSpPr>
            <p:spPr>
              <a:xfrm>
                <a:off x="5437467" y="3837129"/>
                <a:ext cx="3295748" cy="633443"/>
              </a:xfrm>
              <a:prstGeom prst="rect">
                <a:avLst/>
              </a:prstGeom>
              <a:blipFill>
                <a:blip r:embed="rId7"/>
                <a:stretch>
                  <a:fillRect t="-1923" b="-16346"/>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B73E41B1-62DF-2303-5D95-FDD3CEE0D57A}"/>
              </a:ext>
            </a:extLst>
          </p:cNvPr>
          <p:cNvGrpSpPr/>
          <p:nvPr/>
        </p:nvGrpSpPr>
        <p:grpSpPr>
          <a:xfrm rot="210145">
            <a:off x="34504" y="1206383"/>
            <a:ext cx="2128023" cy="574961"/>
            <a:chOff x="4660950" y="1682364"/>
            <a:chExt cx="1624418" cy="693028"/>
          </a:xfrm>
        </p:grpSpPr>
        <p:cxnSp>
          <p:nvCxnSpPr>
            <p:cNvPr id="28" name="Straight Connector 27">
              <a:extLst>
                <a:ext uri="{FF2B5EF4-FFF2-40B4-BE49-F238E27FC236}">
                  <a16:creationId xmlns:a16="http://schemas.microsoft.com/office/drawing/2014/main" id="{3D6CF8E0-652A-92FA-C00A-8F0E35379F31}"/>
                </a:ext>
              </a:extLst>
            </p:cNvPr>
            <p:cNvCxnSpPr>
              <a:cxnSpLocks/>
            </p:cNvCxnSpPr>
            <p:nvPr/>
          </p:nvCxnSpPr>
          <p:spPr>
            <a:xfrm rot="21389855" flipV="1">
              <a:off x="4660950" y="2112309"/>
              <a:ext cx="321321" cy="3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5908F55-BCD9-18AE-9417-7D9A719ACB38}"/>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8427AC-8226-26FC-E62D-5751FBC5C8D7}"/>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5B70A69-2945-17B1-256D-546155C9DC0E}"/>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8F4257-E50F-CA08-D246-EAD851C9F8B5}"/>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784B64-6130-8B55-3BE4-8BD931D0D4B7}"/>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8678302-47B0-A7B4-AA14-E4E42B4E2C73}"/>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F36EF5-5276-754D-C646-D2B7B140CF05}"/>
                </a:ext>
              </a:extLst>
            </p:cNvPr>
            <p:cNvCxnSpPr>
              <a:cxnSpLocks/>
            </p:cNvCxnSpPr>
            <p:nvPr/>
          </p:nvCxnSpPr>
          <p:spPr>
            <a:xfrm rot="21389855" flipV="1">
              <a:off x="5993840" y="2075778"/>
              <a:ext cx="291528" cy="148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57F764CF-ED7B-65A4-73F3-6CF152467A23}"/>
              </a:ext>
            </a:extLst>
          </p:cNvPr>
          <p:cNvGrpSpPr/>
          <p:nvPr/>
        </p:nvGrpSpPr>
        <p:grpSpPr>
          <a:xfrm>
            <a:off x="2330163" y="1245682"/>
            <a:ext cx="2080108" cy="574961"/>
            <a:chOff x="4728469" y="1682364"/>
            <a:chExt cx="1587843" cy="693028"/>
          </a:xfrm>
        </p:grpSpPr>
        <p:cxnSp>
          <p:nvCxnSpPr>
            <p:cNvPr id="38" name="Straight Connector 37">
              <a:extLst>
                <a:ext uri="{FF2B5EF4-FFF2-40B4-BE49-F238E27FC236}">
                  <a16:creationId xmlns:a16="http://schemas.microsoft.com/office/drawing/2014/main" id="{A91C1EA7-24E2-45CD-B54F-58C23626C586}"/>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5A4933-241D-765E-2B40-DB364360AA6F}"/>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B85899-718E-C2FC-25CE-BED1919DAC01}"/>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1854BE-8177-E116-04FA-2914B87B22C4}"/>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06DA259-3271-B5F8-2A46-C79FD23FF20E}"/>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D5E140-BE1A-60AF-7316-82C3FA57C6F3}"/>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868D9F-5A10-B951-B152-FBCD193CE6C0}"/>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99E8B0-EAF0-1347-E5C8-D284826C69BB}"/>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14523E2-DA70-6759-645C-8D1504FC1FF9}"/>
                  </a:ext>
                </a:extLst>
              </p:cNvPr>
              <p:cNvSpPr txBox="1"/>
              <p:nvPr/>
            </p:nvSpPr>
            <p:spPr>
              <a:xfrm>
                <a:off x="857679" y="510210"/>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𝐼</m:t>
                          </m:r>
                        </m:e>
                        <m:sub>
                          <m:r>
                            <a:rPr lang="en-US" sz="2800" b="0" i="1" smtClean="0">
                              <a:latin typeface="Cambria Math" panose="02040503050406030204" pitchFamily="18" charset="0"/>
                              <a:ea typeface="Cambria Math" panose="02040503050406030204" pitchFamily="18" charset="0"/>
                            </a:rPr>
                            <m:t>𝐴𝐵</m:t>
                          </m:r>
                        </m:sub>
                      </m:sSub>
                    </m:oMath>
                  </m:oMathPara>
                </a14:m>
                <a:endParaRPr lang="en-US" sz="2800" dirty="0"/>
              </a:p>
            </p:txBody>
          </p:sp>
        </mc:Choice>
        <mc:Fallback xmlns="">
          <p:sp>
            <p:nvSpPr>
              <p:cNvPr id="59" name="TextBox 58">
                <a:extLst>
                  <a:ext uri="{FF2B5EF4-FFF2-40B4-BE49-F238E27FC236}">
                    <a16:creationId xmlns:a16="http://schemas.microsoft.com/office/drawing/2014/main" id="{214523E2-DA70-6759-645C-8D1504FC1FF9}"/>
                  </a:ext>
                </a:extLst>
              </p:cNvPr>
              <p:cNvSpPr txBox="1">
                <a:spLocks noRot="1" noChangeAspect="1" noMove="1" noResize="1" noEditPoints="1" noAdjustHandles="1" noChangeArrowheads="1" noChangeShapeType="1" noTextEdit="1"/>
              </p:cNvSpPr>
              <p:nvPr/>
            </p:nvSpPr>
            <p:spPr>
              <a:xfrm>
                <a:off x="857679" y="510210"/>
                <a:ext cx="378372" cy="523220"/>
              </a:xfrm>
              <a:prstGeom prst="rect">
                <a:avLst/>
              </a:prstGeom>
              <a:blipFill>
                <a:blip r:embed="rId8"/>
                <a:stretch>
                  <a:fillRect r="-37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038941E-A380-9F0F-E518-0CA878471FD3}"/>
                  </a:ext>
                </a:extLst>
              </p:cNvPr>
              <p:cNvSpPr txBox="1"/>
              <p:nvPr/>
            </p:nvSpPr>
            <p:spPr>
              <a:xfrm>
                <a:off x="3162051" y="1810741"/>
                <a:ext cx="378372" cy="5536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𝑄𝐵</m:t>
                          </m:r>
                        </m:sub>
                      </m:sSub>
                    </m:oMath>
                  </m:oMathPara>
                </a14:m>
                <a:endParaRPr lang="en-US" sz="2800" dirty="0"/>
              </a:p>
            </p:txBody>
          </p:sp>
        </mc:Choice>
        <mc:Fallback xmlns="">
          <p:sp>
            <p:nvSpPr>
              <p:cNvPr id="60" name="TextBox 59">
                <a:extLst>
                  <a:ext uri="{FF2B5EF4-FFF2-40B4-BE49-F238E27FC236}">
                    <a16:creationId xmlns:a16="http://schemas.microsoft.com/office/drawing/2014/main" id="{A038941E-A380-9F0F-E518-0CA878471FD3}"/>
                  </a:ext>
                </a:extLst>
              </p:cNvPr>
              <p:cNvSpPr txBox="1">
                <a:spLocks noRot="1" noChangeAspect="1" noMove="1" noResize="1" noEditPoints="1" noAdjustHandles="1" noChangeArrowheads="1" noChangeShapeType="1" noTextEdit="1"/>
              </p:cNvSpPr>
              <p:nvPr/>
            </p:nvSpPr>
            <p:spPr>
              <a:xfrm>
                <a:off x="3162051" y="1810741"/>
                <a:ext cx="378372" cy="553613"/>
              </a:xfrm>
              <a:prstGeom prst="rect">
                <a:avLst/>
              </a:prstGeom>
              <a:blipFill>
                <a:blip r:embed="rId9"/>
                <a:stretch>
                  <a:fillRect r="-70968"/>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0DAC7B50-5E64-C1E6-B711-AC5204C91352}"/>
              </a:ext>
            </a:extLst>
          </p:cNvPr>
          <p:cNvCxnSpPr>
            <a:cxnSpLocks/>
          </p:cNvCxnSpPr>
          <p:nvPr/>
        </p:nvCxnSpPr>
        <p:spPr>
          <a:xfrm flipH="1">
            <a:off x="2320873" y="1282634"/>
            <a:ext cx="134" cy="5567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C71A0E1-5906-80E4-2308-8128AC0AA445}"/>
              </a:ext>
            </a:extLst>
          </p:cNvPr>
          <p:cNvCxnSpPr>
            <a:cxnSpLocks/>
          </p:cNvCxnSpPr>
          <p:nvPr/>
        </p:nvCxnSpPr>
        <p:spPr>
          <a:xfrm>
            <a:off x="2193933" y="1484526"/>
            <a:ext cx="0" cy="214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2CBEDA85-06C4-2DD0-7F1B-BD2D5915B1BD}"/>
              </a:ext>
            </a:extLst>
          </p:cNvPr>
          <p:cNvPicPr>
            <a:picLocks noChangeAspect="1"/>
          </p:cNvPicPr>
          <p:nvPr/>
        </p:nvPicPr>
        <p:blipFill>
          <a:blip r:embed="rId10"/>
          <a:stretch>
            <a:fillRect/>
          </a:stretch>
        </p:blipFill>
        <p:spPr>
          <a:xfrm>
            <a:off x="-1797" y="1421750"/>
            <a:ext cx="158510" cy="164606"/>
          </a:xfrm>
          <a:prstGeom prst="rect">
            <a:avLst/>
          </a:prstGeom>
        </p:spPr>
      </p:pic>
      <p:pic>
        <p:nvPicPr>
          <p:cNvPr id="111" name="Picture 110">
            <a:extLst>
              <a:ext uri="{FF2B5EF4-FFF2-40B4-BE49-F238E27FC236}">
                <a16:creationId xmlns:a16="http://schemas.microsoft.com/office/drawing/2014/main" id="{D354DA7E-DBBE-000E-9169-1924E30A4E27}"/>
              </a:ext>
            </a:extLst>
          </p:cNvPr>
          <p:cNvPicPr>
            <a:picLocks noChangeAspect="1"/>
          </p:cNvPicPr>
          <p:nvPr/>
        </p:nvPicPr>
        <p:blipFill>
          <a:blip r:embed="rId10"/>
          <a:stretch>
            <a:fillRect/>
          </a:stretch>
        </p:blipFill>
        <p:spPr>
          <a:xfrm>
            <a:off x="1860355" y="1500101"/>
            <a:ext cx="158510" cy="164606"/>
          </a:xfrm>
          <a:prstGeom prst="rect">
            <a:avLst/>
          </a:prstGeom>
        </p:spPr>
      </p:pic>
      <p:pic>
        <p:nvPicPr>
          <p:cNvPr id="112" name="Picture 111">
            <a:extLst>
              <a:ext uri="{FF2B5EF4-FFF2-40B4-BE49-F238E27FC236}">
                <a16:creationId xmlns:a16="http://schemas.microsoft.com/office/drawing/2014/main" id="{6AC84D2D-FF34-368A-601D-27AE2D5236BB}"/>
              </a:ext>
            </a:extLst>
          </p:cNvPr>
          <p:cNvPicPr>
            <a:picLocks noChangeAspect="1"/>
          </p:cNvPicPr>
          <p:nvPr/>
        </p:nvPicPr>
        <p:blipFill>
          <a:blip r:embed="rId10"/>
          <a:stretch>
            <a:fillRect/>
          </a:stretch>
        </p:blipFill>
        <p:spPr>
          <a:xfrm>
            <a:off x="2433865" y="1500101"/>
            <a:ext cx="158510" cy="164606"/>
          </a:xfrm>
          <a:prstGeom prst="rect">
            <a:avLst/>
          </a:prstGeom>
        </p:spPr>
      </p:pic>
      <p:pic>
        <p:nvPicPr>
          <p:cNvPr id="113" name="Picture 112">
            <a:extLst>
              <a:ext uri="{FF2B5EF4-FFF2-40B4-BE49-F238E27FC236}">
                <a16:creationId xmlns:a16="http://schemas.microsoft.com/office/drawing/2014/main" id="{B55943B5-68CB-128B-4095-B32903D8661B}"/>
              </a:ext>
            </a:extLst>
          </p:cNvPr>
          <p:cNvPicPr>
            <a:picLocks noChangeAspect="1"/>
          </p:cNvPicPr>
          <p:nvPr/>
        </p:nvPicPr>
        <p:blipFill>
          <a:blip r:embed="rId10"/>
          <a:stretch>
            <a:fillRect/>
          </a:stretch>
        </p:blipFill>
        <p:spPr>
          <a:xfrm>
            <a:off x="4326798" y="1507292"/>
            <a:ext cx="158510" cy="164606"/>
          </a:xfrm>
          <a:prstGeom prst="rect">
            <a:avLst/>
          </a:prstGeom>
        </p:spPr>
      </p:pic>
      <p:sp>
        <p:nvSpPr>
          <p:cNvPr id="114" name="TextBox 113">
            <a:extLst>
              <a:ext uri="{FF2B5EF4-FFF2-40B4-BE49-F238E27FC236}">
                <a16:creationId xmlns:a16="http://schemas.microsoft.com/office/drawing/2014/main" id="{57EE6715-047F-8B68-C556-99CFF00D69F5}"/>
              </a:ext>
            </a:extLst>
          </p:cNvPr>
          <p:cNvSpPr txBox="1"/>
          <p:nvPr/>
        </p:nvSpPr>
        <p:spPr>
          <a:xfrm>
            <a:off x="-96405" y="1554654"/>
            <a:ext cx="389850" cy="461665"/>
          </a:xfrm>
          <a:prstGeom prst="rect">
            <a:avLst/>
          </a:prstGeom>
          <a:noFill/>
        </p:spPr>
        <p:txBody>
          <a:bodyPr wrap="none" rtlCol="0">
            <a:spAutoFit/>
          </a:bodyPr>
          <a:lstStyle/>
          <a:p>
            <a:r>
              <a:rPr lang="en-US" sz="2400" dirty="0">
                <a:solidFill>
                  <a:srgbClr val="00B0F0"/>
                </a:solidFill>
              </a:rPr>
              <a:t>A</a:t>
            </a:r>
          </a:p>
        </p:txBody>
      </p:sp>
      <p:sp>
        <p:nvSpPr>
          <p:cNvPr id="115" name="TextBox 114">
            <a:extLst>
              <a:ext uri="{FF2B5EF4-FFF2-40B4-BE49-F238E27FC236}">
                <a16:creationId xmlns:a16="http://schemas.microsoft.com/office/drawing/2014/main" id="{8F0CB785-5FE4-E1BB-FC98-904EE2461DF9}"/>
              </a:ext>
            </a:extLst>
          </p:cNvPr>
          <p:cNvSpPr txBox="1"/>
          <p:nvPr/>
        </p:nvSpPr>
        <p:spPr>
          <a:xfrm>
            <a:off x="4245490" y="1604376"/>
            <a:ext cx="389850" cy="461665"/>
          </a:xfrm>
          <a:prstGeom prst="rect">
            <a:avLst/>
          </a:prstGeom>
          <a:noFill/>
        </p:spPr>
        <p:txBody>
          <a:bodyPr wrap="none" rtlCol="0">
            <a:spAutoFit/>
          </a:bodyPr>
          <a:lstStyle/>
          <a:p>
            <a:r>
              <a:rPr lang="en-US" sz="2400" dirty="0">
                <a:solidFill>
                  <a:srgbClr val="00B0F0"/>
                </a:solidFill>
              </a:rPr>
              <a:t>B</a:t>
            </a:r>
          </a:p>
        </p:txBody>
      </p:sp>
      <p:sp>
        <p:nvSpPr>
          <p:cNvPr id="116" name="TextBox 115">
            <a:extLst>
              <a:ext uri="{FF2B5EF4-FFF2-40B4-BE49-F238E27FC236}">
                <a16:creationId xmlns:a16="http://schemas.microsoft.com/office/drawing/2014/main" id="{F473CB53-6D78-49F9-71EC-9B91B36707A4}"/>
              </a:ext>
            </a:extLst>
          </p:cNvPr>
          <p:cNvSpPr txBox="1"/>
          <p:nvPr/>
        </p:nvSpPr>
        <p:spPr>
          <a:xfrm>
            <a:off x="1734864" y="1609267"/>
            <a:ext cx="389850" cy="461665"/>
          </a:xfrm>
          <a:prstGeom prst="rect">
            <a:avLst/>
          </a:prstGeom>
          <a:noFill/>
        </p:spPr>
        <p:txBody>
          <a:bodyPr wrap="none" rtlCol="0">
            <a:spAutoFit/>
          </a:bodyPr>
          <a:lstStyle/>
          <a:p>
            <a:r>
              <a:rPr lang="en-US" sz="2400" dirty="0">
                <a:solidFill>
                  <a:srgbClr val="00B0F0"/>
                </a:solidFill>
              </a:rPr>
              <a:t>P</a:t>
            </a:r>
          </a:p>
        </p:txBody>
      </p:sp>
      <p:sp>
        <p:nvSpPr>
          <p:cNvPr id="117" name="TextBox 116">
            <a:extLst>
              <a:ext uri="{FF2B5EF4-FFF2-40B4-BE49-F238E27FC236}">
                <a16:creationId xmlns:a16="http://schemas.microsoft.com/office/drawing/2014/main" id="{8E62C36E-CE17-E34E-0625-88C2455FA812}"/>
              </a:ext>
            </a:extLst>
          </p:cNvPr>
          <p:cNvSpPr txBox="1"/>
          <p:nvPr/>
        </p:nvSpPr>
        <p:spPr>
          <a:xfrm>
            <a:off x="2325460" y="1621407"/>
            <a:ext cx="423514" cy="461665"/>
          </a:xfrm>
          <a:prstGeom prst="rect">
            <a:avLst/>
          </a:prstGeom>
          <a:noFill/>
        </p:spPr>
        <p:txBody>
          <a:bodyPr wrap="none" rtlCol="0">
            <a:spAutoFit/>
          </a:bodyPr>
          <a:lstStyle/>
          <a:p>
            <a:r>
              <a:rPr lang="en-US" sz="2400" dirty="0">
                <a:solidFill>
                  <a:srgbClr val="00B0F0"/>
                </a:solidFill>
              </a:rPr>
              <a:t>Q</a:t>
            </a:r>
          </a:p>
        </p:txBody>
      </p:sp>
      <p:cxnSp>
        <p:nvCxnSpPr>
          <p:cNvPr id="122" name="Straight Connector 121">
            <a:extLst>
              <a:ext uri="{FF2B5EF4-FFF2-40B4-BE49-F238E27FC236}">
                <a16:creationId xmlns:a16="http://schemas.microsoft.com/office/drawing/2014/main" id="{886BF79D-F70F-DC65-0E7D-717D320A9DD2}"/>
              </a:ext>
            </a:extLst>
          </p:cNvPr>
          <p:cNvCxnSpPr>
            <a:cxnSpLocks/>
          </p:cNvCxnSpPr>
          <p:nvPr/>
        </p:nvCxnSpPr>
        <p:spPr>
          <a:xfrm flipV="1">
            <a:off x="1451977" y="841743"/>
            <a:ext cx="254082" cy="1018"/>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BE8504-84D1-ED0E-14D6-564A4723BE57}"/>
                  </a:ext>
                </a:extLst>
              </p:cNvPr>
              <p:cNvSpPr txBox="1"/>
              <p:nvPr/>
            </p:nvSpPr>
            <p:spPr>
              <a:xfrm>
                <a:off x="752428" y="1797243"/>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𝐴𝑃</m:t>
                          </m:r>
                        </m:sub>
                      </m:sSub>
                    </m:oMath>
                  </m:oMathPara>
                </a14:m>
                <a:endParaRPr lang="en-US" sz="2800" dirty="0"/>
              </a:p>
            </p:txBody>
          </p:sp>
        </mc:Choice>
        <mc:Fallback xmlns="">
          <p:sp>
            <p:nvSpPr>
              <p:cNvPr id="125" name="TextBox 124">
                <a:extLst>
                  <a:ext uri="{FF2B5EF4-FFF2-40B4-BE49-F238E27FC236}">
                    <a16:creationId xmlns:a16="http://schemas.microsoft.com/office/drawing/2014/main" id="{A5BE8504-84D1-ED0E-14D6-564A4723BE57}"/>
                  </a:ext>
                </a:extLst>
              </p:cNvPr>
              <p:cNvSpPr txBox="1">
                <a:spLocks noRot="1" noChangeAspect="1" noMove="1" noResize="1" noEditPoints="1" noAdjustHandles="1" noChangeArrowheads="1" noChangeShapeType="1" noTextEdit="1"/>
              </p:cNvSpPr>
              <p:nvPr/>
            </p:nvSpPr>
            <p:spPr>
              <a:xfrm>
                <a:off x="752428" y="1797243"/>
                <a:ext cx="378372" cy="523220"/>
              </a:xfrm>
              <a:prstGeom prst="rect">
                <a:avLst/>
              </a:prstGeom>
              <a:blipFill>
                <a:blip r:embed="rId11"/>
                <a:stretch>
                  <a:fillRect r="-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09107978-3CDF-9C7A-9278-2F36C4451F56}"/>
                  </a:ext>
                </a:extLst>
              </p:cNvPr>
              <p:cNvSpPr txBox="1"/>
              <p:nvPr/>
            </p:nvSpPr>
            <p:spPr>
              <a:xfrm>
                <a:off x="4880234" y="2075905"/>
                <a:ext cx="4410215" cy="553613"/>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𝐴</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𝐵</m:t>
                        </m:r>
                      </m:sub>
                    </m:sSub>
                  </m:oMath>
                </a14:m>
                <a:r>
                  <a:rPr lang="en-US" sz="2800" dirty="0">
                    <a:solidFill>
                      <a:schemeClr val="tx1"/>
                    </a:solidFill>
                  </a:rPr>
                  <a:t>=</a:t>
                </a:r>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𝐼</m:t>
                        </m:r>
                      </m:e>
                      <m:sub>
                        <m:r>
                          <a:rPr lang="en-US" sz="2800" b="0" i="1" smtClean="0">
                            <a:solidFill>
                              <a:srgbClr val="0000FF"/>
                            </a:solidFill>
                            <a:latin typeface="Cambria Math" panose="02040503050406030204" pitchFamily="18" charset="0"/>
                            <a:ea typeface="Cambria Math" panose="02040503050406030204" pitchFamily="18" charset="0"/>
                          </a:rPr>
                          <m:t>𝐴𝐵</m:t>
                        </m:r>
                      </m:sub>
                    </m:sSub>
                  </m:oMath>
                </a14:m>
                <a:r>
                  <a:rPr lang="en-US" sz="2800" dirty="0">
                    <a:solidFill>
                      <a:srgbClr val="0000FF"/>
                    </a:solidFill>
                    <a:ea typeface="Cambria Math" panose="02040503050406030204" pitchFamily="18" charset="0"/>
                  </a:rPr>
                  <a:t>(</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𝑅</m:t>
                        </m:r>
                      </m:e>
                      <m:sub>
                        <m:r>
                          <a:rPr lang="en-US" sz="2800" i="1">
                            <a:solidFill>
                              <a:srgbClr val="0000FF"/>
                            </a:solidFill>
                            <a:latin typeface="Cambria Math" panose="02040503050406030204" pitchFamily="18" charset="0"/>
                            <a:ea typeface="Cambria Math" panose="02040503050406030204" pitchFamily="18" charset="0"/>
                          </a:rPr>
                          <m:t>𝐴</m:t>
                        </m:r>
                        <m:r>
                          <a:rPr lang="en-US" sz="2800" b="0" i="1" smtClean="0">
                            <a:solidFill>
                              <a:srgbClr val="0000FF"/>
                            </a:solidFill>
                            <a:latin typeface="Cambria Math" panose="02040503050406030204" pitchFamily="18" charset="0"/>
                            <a:ea typeface="Cambria Math" panose="02040503050406030204" pitchFamily="18" charset="0"/>
                          </a:rPr>
                          <m:t>𝑃</m:t>
                        </m:r>
                      </m:sub>
                    </m:sSub>
                  </m:oMath>
                </a14:m>
                <a:r>
                  <a:rPr lang="en-US" sz="2800" dirty="0">
                    <a:solidFill>
                      <a:srgbClr val="0000FF"/>
                    </a:solidFill>
                  </a:rPr>
                  <a:t>+</a:t>
                </a:r>
                <a:r>
                  <a:rPr lang="en-US" sz="2800" dirty="0">
                    <a:solidFill>
                      <a:srgbClr val="0000FF"/>
                    </a:solidFill>
                    <a:ea typeface="Cambria Math" panose="02040503050406030204" pitchFamily="18" charset="0"/>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𝑅</m:t>
                        </m:r>
                      </m:e>
                      <m:sub>
                        <m:r>
                          <a:rPr lang="en-US" sz="2800" b="0" i="1" smtClean="0">
                            <a:solidFill>
                              <a:srgbClr val="0000FF"/>
                            </a:solidFill>
                            <a:latin typeface="Cambria Math" panose="02040503050406030204" pitchFamily="18" charset="0"/>
                            <a:ea typeface="Cambria Math" panose="02040503050406030204" pitchFamily="18" charset="0"/>
                          </a:rPr>
                          <m:t>𝑄𝐵</m:t>
                        </m:r>
                      </m:sub>
                    </m:sSub>
                    <m:r>
                      <a:rPr lang="en-US" sz="2800" b="0" i="1" smtClean="0">
                        <a:solidFill>
                          <a:srgbClr val="0000FF"/>
                        </a:solidFill>
                        <a:latin typeface="Cambria Math" panose="02040503050406030204" pitchFamily="18" charset="0"/>
                        <a:ea typeface="Cambria Math" panose="02040503050406030204" pitchFamily="18" charset="0"/>
                      </a:rPr>
                      <m:t>)−</m:t>
                    </m:r>
                    <m:r>
                      <a:rPr lang="en-US" sz="2800" b="0" i="1" smtClean="0">
                        <a:solidFill>
                          <a:srgbClr val="0000FF"/>
                        </a:solidFill>
                        <a:latin typeface="Cambria Math" panose="02040503050406030204" pitchFamily="18" charset="0"/>
                        <a:ea typeface="Cambria Math" panose="02040503050406030204" pitchFamily="18" charset="0"/>
                      </a:rPr>
                      <m:t>𝐸</m:t>
                    </m:r>
                  </m:oMath>
                </a14:m>
                <a:endParaRPr lang="en-US" sz="2800" dirty="0">
                  <a:solidFill>
                    <a:srgbClr val="0000FF"/>
                  </a:solidFill>
                </a:endParaRPr>
              </a:p>
            </p:txBody>
          </p:sp>
        </mc:Choice>
        <mc:Fallback xmlns="">
          <p:sp>
            <p:nvSpPr>
              <p:cNvPr id="127" name="TextBox 126">
                <a:extLst>
                  <a:ext uri="{FF2B5EF4-FFF2-40B4-BE49-F238E27FC236}">
                    <a16:creationId xmlns:a16="http://schemas.microsoft.com/office/drawing/2014/main" id="{09107978-3CDF-9C7A-9278-2F36C4451F56}"/>
                  </a:ext>
                </a:extLst>
              </p:cNvPr>
              <p:cNvSpPr txBox="1">
                <a:spLocks noRot="1" noChangeAspect="1" noMove="1" noResize="1" noEditPoints="1" noAdjustHandles="1" noChangeArrowheads="1" noChangeShapeType="1" noTextEdit="1"/>
              </p:cNvSpPr>
              <p:nvPr/>
            </p:nvSpPr>
            <p:spPr>
              <a:xfrm>
                <a:off x="4880234" y="2075905"/>
                <a:ext cx="4410215" cy="553613"/>
              </a:xfrm>
              <a:prstGeom prst="rect">
                <a:avLst/>
              </a:prstGeom>
              <a:blipFill>
                <a:blip r:embed="rId12"/>
                <a:stretch>
                  <a:fillRect t="-13333"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F0A3AF52-5D88-E086-F815-D5A448EBE51B}"/>
                  </a:ext>
                </a:extLst>
              </p:cNvPr>
              <p:cNvSpPr txBox="1"/>
              <p:nvPr/>
            </p:nvSpPr>
            <p:spPr>
              <a:xfrm>
                <a:off x="394129" y="2565148"/>
                <a:ext cx="3932669" cy="553613"/>
              </a:xfrm>
              <a:prstGeom prst="rect">
                <a:avLst/>
              </a:prstGeom>
              <a:noFill/>
            </p:spPr>
            <p:txBody>
              <a:bodyPr wrap="square">
                <a:spAutoFit/>
              </a:bodyPr>
              <a:lstStyle/>
              <a:p>
                <a14:m>
                  <m:oMath xmlns:m="http://schemas.openxmlformats.org/officeDocument/2006/math">
                    <m:r>
                      <a:rPr kumimoji="0" lang="en-US" sz="2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𝑊h𝑒𝑟𝑒</m:t>
                    </m:r>
                    <m:r>
                      <a:rPr kumimoji="0" lang="en-US" sz="2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 </m:t>
                    </m:r>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𝑅</m:t>
                        </m:r>
                      </m:e>
                      <m:sub>
                        <m:r>
                          <a:rPr lang="en-US" sz="2800" i="1">
                            <a:solidFill>
                              <a:srgbClr val="0000FF"/>
                            </a:solidFill>
                            <a:latin typeface="Cambria Math" panose="02040503050406030204" pitchFamily="18" charset="0"/>
                            <a:ea typeface="Cambria Math" panose="02040503050406030204" pitchFamily="18" charset="0"/>
                          </a:rPr>
                          <m:t>𝐴</m:t>
                        </m:r>
                        <m:r>
                          <a:rPr lang="en-US" sz="2800" b="0" i="1" smtClean="0">
                            <a:solidFill>
                              <a:srgbClr val="0000FF"/>
                            </a:solidFill>
                            <a:latin typeface="Cambria Math" panose="02040503050406030204" pitchFamily="18" charset="0"/>
                            <a:ea typeface="Cambria Math" panose="02040503050406030204" pitchFamily="18" charset="0"/>
                          </a:rPr>
                          <m:t>𝐵</m:t>
                        </m:r>
                      </m:sub>
                    </m:sSub>
                    <m:r>
                      <a:rPr lang="en-US" sz="2800" b="0" i="1" smtClean="0">
                        <a:solidFill>
                          <a:srgbClr val="0000FF"/>
                        </a:solidFill>
                        <a:latin typeface="Cambria Math" panose="02040503050406030204" pitchFamily="18" charset="0"/>
                        <a:ea typeface="Cambria Math" panose="02040503050406030204" pitchFamily="18" charset="0"/>
                      </a:rPr>
                      <m:t>=</m:t>
                    </m:r>
                    <m:sSub>
                      <m:sSubPr>
                        <m:ctrlPr>
                          <a:rPr kumimoji="0" lang="en-US" sz="2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8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𝐴</m:t>
                        </m:r>
                        <m:r>
                          <a:rPr kumimoji="0" lang="en-US" sz="2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𝑃</m:t>
                        </m:r>
                      </m:sub>
                    </m:sSub>
                  </m:oMath>
                </a14:m>
                <a:r>
                  <a:rPr kumimoji="0" lang="en-US" sz="2800" b="0" i="0" u="none" strike="noStrike" kern="0" cap="none" spc="0" normalizeH="0" baseline="0" noProof="0" dirty="0">
                    <a:ln>
                      <a:noFill/>
                    </a:ln>
                    <a:solidFill>
                      <a:srgbClr val="0000FF"/>
                    </a:solidFill>
                    <a:effectLst/>
                    <a:uLnTx/>
                    <a:uFillTx/>
                    <a:latin typeface="Arial"/>
                    <a:cs typeface="Arial"/>
                    <a:sym typeface="Arial"/>
                  </a:rPr>
                  <a:t>+</a:t>
                </a:r>
                <a:r>
                  <a:rPr kumimoji="0" lang="en-US" sz="2800" b="0" i="0" u="none" strike="noStrike" kern="0" cap="none" spc="0" normalizeH="0" baseline="0" noProof="0" dirty="0">
                    <a:ln>
                      <a:noFill/>
                    </a:ln>
                    <a:solidFill>
                      <a:srgbClr val="0000FF"/>
                    </a:solidFill>
                    <a:effectLst/>
                    <a:uLnTx/>
                    <a:uFillTx/>
                    <a:latin typeface="Arial"/>
                    <a:ea typeface="Cambria Math" panose="02040503050406030204" pitchFamily="18" charset="0"/>
                    <a:cs typeface="Arial"/>
                    <a:sym typeface="Arial"/>
                  </a:rPr>
                  <a:t> </a:t>
                </a:r>
                <a14:m>
                  <m:oMath xmlns:m="http://schemas.openxmlformats.org/officeDocument/2006/math">
                    <m:sSub>
                      <m:sSubPr>
                        <m:ctrlPr>
                          <a:rPr kumimoji="0" lang="en-US" sz="28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8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𝑄𝐵</m:t>
                        </m:r>
                      </m:sub>
                    </m:sSub>
                  </m:oMath>
                </a14:m>
                <a:endParaRPr lang="en-US" dirty="0"/>
              </a:p>
            </p:txBody>
          </p:sp>
        </mc:Choice>
        <mc:Fallback xmlns="">
          <p:sp>
            <p:nvSpPr>
              <p:cNvPr id="133" name="TextBox 132">
                <a:extLst>
                  <a:ext uri="{FF2B5EF4-FFF2-40B4-BE49-F238E27FC236}">
                    <a16:creationId xmlns:a16="http://schemas.microsoft.com/office/drawing/2014/main" id="{F0A3AF52-5D88-E086-F815-D5A448EBE51B}"/>
                  </a:ext>
                </a:extLst>
              </p:cNvPr>
              <p:cNvSpPr txBox="1">
                <a:spLocks noRot="1" noChangeAspect="1" noMove="1" noResize="1" noEditPoints="1" noAdjustHandles="1" noChangeArrowheads="1" noChangeShapeType="1" noTextEdit="1"/>
              </p:cNvSpPr>
              <p:nvPr/>
            </p:nvSpPr>
            <p:spPr>
              <a:xfrm>
                <a:off x="394129" y="2565148"/>
                <a:ext cx="3932669" cy="553613"/>
              </a:xfrm>
              <a:prstGeom prst="rect">
                <a:avLst/>
              </a:prstGeom>
              <a:blipFill>
                <a:blip r:embed="rId13"/>
                <a:stretch>
                  <a:fillRect t="-13187"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A8BD0CD4-511D-2808-875C-EA3CF8A21421}"/>
                  </a:ext>
                </a:extLst>
              </p:cNvPr>
              <p:cNvSpPr txBox="1"/>
              <p:nvPr/>
            </p:nvSpPr>
            <p:spPr>
              <a:xfrm>
                <a:off x="4947813" y="2572583"/>
                <a:ext cx="29847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oMath>
                  </m:oMathPara>
                </a14:m>
                <a:endParaRPr lang="en-US" sz="3200" dirty="0"/>
              </a:p>
            </p:txBody>
          </p:sp>
        </mc:Choice>
        <mc:Fallback xmlns="">
          <p:sp>
            <p:nvSpPr>
              <p:cNvPr id="135" name="TextBox 134">
                <a:extLst>
                  <a:ext uri="{FF2B5EF4-FFF2-40B4-BE49-F238E27FC236}">
                    <a16:creationId xmlns:a16="http://schemas.microsoft.com/office/drawing/2014/main" id="{A8BD0CD4-511D-2808-875C-EA3CF8A21421}"/>
                  </a:ext>
                </a:extLst>
              </p:cNvPr>
              <p:cNvSpPr txBox="1">
                <a:spLocks noRot="1" noChangeAspect="1" noMove="1" noResize="1" noEditPoints="1" noAdjustHandles="1" noChangeArrowheads="1" noChangeShapeType="1" noTextEdit="1"/>
              </p:cNvSpPr>
              <p:nvPr/>
            </p:nvSpPr>
            <p:spPr>
              <a:xfrm>
                <a:off x="4947813" y="2572583"/>
                <a:ext cx="298479"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BE16F27-C844-14DD-167E-B7256BA86C59}"/>
                  </a:ext>
                </a:extLst>
              </p:cNvPr>
              <p:cNvSpPr txBox="1"/>
              <p:nvPr/>
            </p:nvSpPr>
            <p:spPr>
              <a:xfrm>
                <a:off x="4947813" y="2865223"/>
                <a:ext cx="29847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oMath>
                  </m:oMathPara>
                </a14:m>
                <a:endParaRPr lang="en-US" sz="3200" dirty="0"/>
              </a:p>
            </p:txBody>
          </p:sp>
        </mc:Choice>
        <mc:Fallback xmlns="">
          <p:sp>
            <p:nvSpPr>
              <p:cNvPr id="136" name="TextBox 135">
                <a:extLst>
                  <a:ext uri="{FF2B5EF4-FFF2-40B4-BE49-F238E27FC236}">
                    <a16:creationId xmlns:a16="http://schemas.microsoft.com/office/drawing/2014/main" id="{7BE16F27-C844-14DD-167E-B7256BA86C59}"/>
                  </a:ext>
                </a:extLst>
              </p:cNvPr>
              <p:cNvSpPr txBox="1">
                <a:spLocks noRot="1" noChangeAspect="1" noMove="1" noResize="1" noEditPoints="1" noAdjustHandles="1" noChangeArrowheads="1" noChangeShapeType="1" noTextEdit="1"/>
              </p:cNvSpPr>
              <p:nvPr/>
            </p:nvSpPr>
            <p:spPr>
              <a:xfrm>
                <a:off x="4947813" y="2865223"/>
                <a:ext cx="298479"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C9A0520C-4A00-65B8-BE28-42B4AF58FC59}"/>
                  </a:ext>
                </a:extLst>
              </p:cNvPr>
              <p:cNvSpPr txBox="1"/>
              <p:nvPr/>
            </p:nvSpPr>
            <p:spPr>
              <a:xfrm>
                <a:off x="4932662" y="3181214"/>
                <a:ext cx="29847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oMath>
                  </m:oMathPara>
                </a14:m>
                <a:endParaRPr lang="en-US" sz="3200" dirty="0"/>
              </a:p>
            </p:txBody>
          </p:sp>
        </mc:Choice>
        <mc:Fallback xmlns="">
          <p:sp>
            <p:nvSpPr>
              <p:cNvPr id="137" name="TextBox 136">
                <a:extLst>
                  <a:ext uri="{FF2B5EF4-FFF2-40B4-BE49-F238E27FC236}">
                    <a16:creationId xmlns:a16="http://schemas.microsoft.com/office/drawing/2014/main" id="{C9A0520C-4A00-65B8-BE28-42B4AF58FC59}"/>
                  </a:ext>
                </a:extLst>
              </p:cNvPr>
              <p:cNvSpPr txBox="1">
                <a:spLocks noRot="1" noChangeAspect="1" noMove="1" noResize="1" noEditPoints="1" noAdjustHandles="1" noChangeArrowheads="1" noChangeShapeType="1" noTextEdit="1"/>
              </p:cNvSpPr>
              <p:nvPr/>
            </p:nvSpPr>
            <p:spPr>
              <a:xfrm>
                <a:off x="4932662" y="3181214"/>
                <a:ext cx="298479" cy="584775"/>
              </a:xfrm>
              <a:prstGeom prst="rect">
                <a:avLst/>
              </a:prstGeom>
              <a:blipFill>
                <a:blip r:embed="rId15"/>
                <a:stretch>
                  <a:fillRect/>
                </a:stretch>
              </a:blipFill>
            </p:spPr>
            <p:txBody>
              <a:bodyPr/>
              <a:lstStyle/>
              <a:p>
                <a:r>
                  <a:rPr lang="en-US">
                    <a:noFill/>
                  </a:rPr>
                  <a:t> </a:t>
                </a:r>
              </a:p>
            </p:txBody>
          </p:sp>
        </mc:Fallback>
      </mc:AlternateContent>
      <p:cxnSp>
        <p:nvCxnSpPr>
          <p:cNvPr id="138" name="Straight Connector 137">
            <a:extLst>
              <a:ext uri="{FF2B5EF4-FFF2-40B4-BE49-F238E27FC236}">
                <a16:creationId xmlns:a16="http://schemas.microsoft.com/office/drawing/2014/main" id="{4006FE25-5C0D-407D-6137-98D646999E3E}"/>
              </a:ext>
            </a:extLst>
          </p:cNvPr>
          <p:cNvCxnSpPr>
            <a:cxnSpLocks/>
          </p:cNvCxnSpPr>
          <p:nvPr/>
        </p:nvCxnSpPr>
        <p:spPr>
          <a:xfrm>
            <a:off x="4880234" y="3918764"/>
            <a:ext cx="32957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0792E95-EF35-E60E-5981-17CCA8C968D4}"/>
                  </a:ext>
                </a:extLst>
              </p:cNvPr>
              <p:cNvSpPr txBox="1"/>
              <p:nvPr/>
            </p:nvSpPr>
            <p:spPr>
              <a:xfrm>
                <a:off x="4790428" y="3366808"/>
                <a:ext cx="4410215" cy="557910"/>
              </a:xfrm>
              <a:prstGeom prst="rect">
                <a:avLst/>
              </a:prstGeom>
              <a:noFill/>
            </p:spPr>
            <p:txBody>
              <a:bodyPr wrap="square">
                <a:spAutoFit/>
              </a:bodyPr>
              <a:lstStyle/>
              <a:p>
                <a14:m>
                  <m:oMath xmlns:m="http://schemas.openxmlformats.org/officeDocument/2006/math">
                    <m:sSub>
                      <m:sSubPr>
                        <m:ctrlPr>
                          <a:rPr lang="en-US" sz="2800" b="0" i="1" smtClean="0">
                            <a:solidFill>
                              <a:srgbClr val="0000FF"/>
                            </a:solidFill>
                            <a:latin typeface="Cambria Math" panose="02040503050406030204" pitchFamily="18" charset="0"/>
                            <a:ea typeface="Cambria Math" panose="02040503050406030204" pitchFamily="18" charset="0"/>
                          </a:rPr>
                        </m:ctrlPr>
                      </m:sSubPr>
                      <m:e>
                        <m:r>
                          <a:rPr lang="en-US" sz="2800" b="0" i="1" smtClean="0">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𝐸</m:t>
                        </m:r>
                      </m:sub>
                    </m:sSub>
                  </m:oMath>
                </a14:m>
                <a:r>
                  <a:rPr lang="en-US" sz="2800" dirty="0">
                    <a:solidFill>
                      <a:srgbClr val="0000FF"/>
                    </a:solidFill>
                  </a:rPr>
                  <a:t>- </a:t>
                </a:r>
                <a14:m>
                  <m:oMath xmlns:m="http://schemas.openxmlformats.org/officeDocument/2006/math">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𝑉</m:t>
                        </m:r>
                      </m:e>
                      <m:sub>
                        <m:r>
                          <a:rPr lang="en-US" sz="2800" b="0" i="1" smtClean="0">
                            <a:solidFill>
                              <a:srgbClr val="0000FF"/>
                            </a:solidFill>
                            <a:latin typeface="Cambria Math" panose="02040503050406030204" pitchFamily="18" charset="0"/>
                            <a:ea typeface="Cambria Math" panose="02040503050406030204" pitchFamily="18" charset="0"/>
                          </a:rPr>
                          <m:t>𝐴</m:t>
                        </m:r>
                      </m:sub>
                    </m:sSub>
                  </m:oMath>
                </a14:m>
                <a:r>
                  <a:rPr lang="en-US" sz="2800" dirty="0">
                    <a:solidFill>
                      <a:schemeClr val="tx1"/>
                    </a:solidFill>
                  </a:rPr>
                  <a:t>=</a:t>
                </a:r>
                <a:r>
                  <a:rPr lang="en-US" sz="2800" dirty="0">
                    <a:solidFill>
                      <a:srgbClr val="0000FF"/>
                    </a:solidFill>
                  </a:rPr>
                  <a:t> </a:t>
                </a:r>
                <a14:m>
                  <m:oMath xmlns:m="http://schemas.openxmlformats.org/officeDocument/2006/math">
                    <m:r>
                      <a:rPr lang="en-US" sz="2800" b="0" i="1" smtClean="0">
                        <a:solidFill>
                          <a:srgbClr val="0000FF"/>
                        </a:solidFill>
                        <a:latin typeface="Cambria Math" panose="02040503050406030204" pitchFamily="18" charset="0"/>
                        <a:ea typeface="Cambria Math" panose="02040503050406030204" pitchFamily="18" charset="0"/>
                      </a:rPr>
                      <m:t>………………..</m:t>
                    </m:r>
                    <m:sSub>
                      <m:sSubPr>
                        <m:ctrlPr>
                          <a:rPr lang="en-US" sz="2800" i="1">
                            <a:solidFill>
                              <a:srgbClr val="0000FF"/>
                            </a:solidFill>
                            <a:latin typeface="Cambria Math" panose="02040503050406030204" pitchFamily="18" charset="0"/>
                            <a:ea typeface="Cambria Math" panose="02040503050406030204" pitchFamily="18" charset="0"/>
                          </a:rPr>
                        </m:ctrlPr>
                      </m:sSubPr>
                      <m:e>
                        <m:r>
                          <a:rPr lang="en-US" sz="2800" i="1">
                            <a:solidFill>
                              <a:srgbClr val="0000FF"/>
                            </a:solidFill>
                            <a:latin typeface="Cambria Math" panose="02040503050406030204" pitchFamily="18" charset="0"/>
                            <a:ea typeface="Cambria Math" panose="02040503050406030204" pitchFamily="18" charset="0"/>
                          </a:rPr>
                          <m:t>−</m:t>
                        </m:r>
                        <m:r>
                          <a:rPr lang="en-US" sz="2800" i="1">
                            <a:solidFill>
                              <a:srgbClr val="0000FF"/>
                            </a:solidFill>
                            <a:latin typeface="Cambria Math" panose="02040503050406030204" pitchFamily="18" charset="0"/>
                            <a:ea typeface="Cambria Math" panose="02040503050406030204" pitchFamily="18" charset="0"/>
                          </a:rPr>
                          <m:t>𝐸</m:t>
                        </m:r>
                      </m:e>
                      <m:sub>
                        <m:r>
                          <a:rPr lang="en-US" sz="2800" b="0" i="1" smtClean="0">
                            <a:solidFill>
                              <a:srgbClr val="0000FF"/>
                            </a:solidFill>
                            <a:latin typeface="Cambria Math" panose="02040503050406030204" pitchFamily="18" charset="0"/>
                            <a:ea typeface="Cambria Math" panose="02040503050406030204" pitchFamily="18" charset="0"/>
                          </a:rPr>
                          <m:t>𝑗</m:t>
                        </m:r>
                      </m:sub>
                    </m:sSub>
                  </m:oMath>
                </a14:m>
                <a:endParaRPr lang="en-US" sz="2800" dirty="0">
                  <a:solidFill>
                    <a:srgbClr val="0000FF"/>
                  </a:solidFill>
                </a:endParaRPr>
              </a:p>
            </p:txBody>
          </p:sp>
        </mc:Choice>
        <mc:Fallback xmlns="">
          <p:sp>
            <p:nvSpPr>
              <p:cNvPr id="139" name="TextBox 138">
                <a:extLst>
                  <a:ext uri="{FF2B5EF4-FFF2-40B4-BE49-F238E27FC236}">
                    <a16:creationId xmlns:a16="http://schemas.microsoft.com/office/drawing/2014/main" id="{70792E95-EF35-E60E-5981-17CCA8C968D4}"/>
                  </a:ext>
                </a:extLst>
              </p:cNvPr>
              <p:cNvSpPr txBox="1">
                <a:spLocks noRot="1" noChangeAspect="1" noMove="1" noResize="1" noEditPoints="1" noAdjustHandles="1" noChangeArrowheads="1" noChangeShapeType="1" noTextEdit="1"/>
              </p:cNvSpPr>
              <p:nvPr/>
            </p:nvSpPr>
            <p:spPr>
              <a:xfrm>
                <a:off x="4790428" y="3366808"/>
                <a:ext cx="4410215" cy="557910"/>
              </a:xfrm>
              <a:prstGeom prst="rect">
                <a:avLst/>
              </a:prstGeom>
              <a:blipFill>
                <a:blip r:embed="rId16"/>
                <a:stretch>
                  <a:fillRect t="-1195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89871EE-8C55-4AC4-2535-A6191E8B8A73}"/>
                  </a:ext>
                </a:extLst>
              </p:cNvPr>
              <p:cNvSpPr txBox="1"/>
              <p:nvPr/>
            </p:nvSpPr>
            <p:spPr>
              <a:xfrm>
                <a:off x="4790428" y="4457521"/>
                <a:ext cx="2541705" cy="633443"/>
              </a:xfrm>
              <a:prstGeom prst="rect">
                <a:avLst/>
              </a:prstGeom>
              <a:noFill/>
              <a:ln>
                <a:solidFill>
                  <a:srgbClr val="FF0000"/>
                </a:solidFill>
              </a:ln>
            </p:spPr>
            <p:txBody>
              <a:bodyPr wrap="square">
                <a:spAutoFit/>
              </a:bodyPr>
              <a:lstStyle/>
              <a:p>
                <a14:m>
                  <m:oMath xmlns:m="http://schemas.openxmlformats.org/officeDocument/2006/math">
                    <m:nary>
                      <m:naryPr>
                        <m:chr m:val="∑"/>
                        <m:ctrlPr>
                          <a:rPr lang="en-US" sz="2800" i="1">
                            <a:solidFill>
                              <a:srgbClr val="0000FF"/>
                            </a:solidFill>
                            <a:latin typeface="Cambria Math" panose="02040503050406030204" pitchFamily="18" charset="0"/>
                          </a:rPr>
                        </m:ctrlPr>
                      </m:naryPr>
                      <m:sub>
                        <m:r>
                          <m:rPr>
                            <m:brk m:alnAt="23"/>
                          </m:rPr>
                          <a:rPr lang="en-US" sz="2800" i="1">
                            <a:solidFill>
                              <a:srgbClr val="0000FF"/>
                            </a:solidFill>
                            <a:latin typeface="Cambria Math" panose="02040503050406030204" pitchFamily="18" charset="0"/>
                          </a:rPr>
                          <m:t>𝑗</m:t>
                        </m:r>
                      </m:sub>
                      <m:sup/>
                      <m:e>
                        <m:sSub>
                          <m:sSubPr>
                            <m:ctrlPr>
                              <a:rPr lang="en-US" sz="2800" i="1">
                                <a:solidFill>
                                  <a:srgbClr val="0000FF"/>
                                </a:solidFill>
                                <a:latin typeface="Cambria Math" panose="02040503050406030204" pitchFamily="18" charset="0"/>
                              </a:rPr>
                            </m:ctrlPr>
                          </m:sSubPr>
                          <m:e>
                            <m:r>
                              <a:rPr lang="en-US" sz="2800" b="0" i="1" smtClean="0">
                                <a:solidFill>
                                  <a:srgbClr val="0000FF"/>
                                </a:solidFill>
                                <a:latin typeface="Cambria Math" panose="02040503050406030204" pitchFamily="18" charset="0"/>
                              </a:rPr>
                              <m:t>𝐸</m:t>
                            </m:r>
                          </m:e>
                          <m:sub>
                            <m:r>
                              <a:rPr lang="en-US" sz="2800" i="1">
                                <a:solidFill>
                                  <a:srgbClr val="0000FF"/>
                                </a:solidFill>
                                <a:latin typeface="Cambria Math" panose="02040503050406030204" pitchFamily="18" charset="0"/>
                              </a:rPr>
                              <m:t>𝑗</m:t>
                            </m:r>
                          </m:sub>
                        </m:sSub>
                      </m:e>
                    </m:nary>
                  </m:oMath>
                </a14:m>
                <a:r>
                  <a:rPr lang="en-US" sz="2800" dirty="0"/>
                  <a:t> =</a:t>
                </a:r>
                <a14:m>
                  <m:oMath xmlns:m="http://schemas.openxmlformats.org/officeDocument/2006/math">
                    <m:nary>
                      <m:naryPr>
                        <m:chr m:val="∑"/>
                        <m:ctrlPr>
                          <a:rPr lang="en-US" sz="2800" i="1">
                            <a:solidFill>
                              <a:srgbClr val="0000FF"/>
                            </a:solidFill>
                            <a:latin typeface="Cambria Math" panose="02040503050406030204" pitchFamily="18" charset="0"/>
                          </a:rPr>
                        </m:ctrlPr>
                      </m:naryPr>
                      <m:sub>
                        <m:r>
                          <m:rPr>
                            <m:brk m:alnAt="23"/>
                          </m:rPr>
                          <a:rPr lang="en-US" sz="2800" i="1">
                            <a:solidFill>
                              <a:srgbClr val="0000FF"/>
                            </a:solidFill>
                            <a:latin typeface="Cambria Math" panose="02040503050406030204" pitchFamily="18" charset="0"/>
                          </a:rPr>
                          <m:t>𝑗</m:t>
                        </m:r>
                      </m:sub>
                      <m:sup/>
                      <m:e>
                        <m:sSub>
                          <m:sSubPr>
                            <m:ctrlPr>
                              <a:rPr lang="en-US" sz="2800" i="1">
                                <a:solidFill>
                                  <a:srgbClr val="0000FF"/>
                                </a:solidFill>
                                <a:latin typeface="Cambria Math" panose="02040503050406030204" pitchFamily="18" charset="0"/>
                              </a:rPr>
                            </m:ctrlPr>
                          </m:sSubPr>
                          <m:e>
                            <m:r>
                              <a:rPr lang="en-US" sz="2800" i="1">
                                <a:solidFill>
                                  <a:srgbClr val="0000FF"/>
                                </a:solidFill>
                                <a:latin typeface="Cambria Math" panose="02040503050406030204" pitchFamily="18" charset="0"/>
                              </a:rPr>
                              <m:t>𝐼</m:t>
                            </m:r>
                          </m:e>
                          <m:sub>
                            <m:r>
                              <a:rPr lang="en-US" sz="2800" i="1">
                                <a:solidFill>
                                  <a:srgbClr val="0000FF"/>
                                </a:solidFill>
                                <a:latin typeface="Cambria Math" panose="02040503050406030204" pitchFamily="18" charset="0"/>
                              </a:rPr>
                              <m:t>𝑗</m:t>
                            </m:r>
                          </m:sub>
                        </m:sSub>
                      </m:e>
                    </m:nary>
                    <m:sSub>
                      <m:sSubPr>
                        <m:ctrlPr>
                          <a:rPr lang="en-US" sz="2800" i="1">
                            <a:solidFill>
                              <a:srgbClr val="0000FF"/>
                            </a:solidFill>
                            <a:latin typeface="Cambria Math" panose="02040503050406030204" pitchFamily="18" charset="0"/>
                          </a:rPr>
                        </m:ctrlPr>
                      </m:sSubPr>
                      <m:e>
                        <m:r>
                          <a:rPr lang="en-US" sz="2800" i="1">
                            <a:solidFill>
                              <a:srgbClr val="0000FF"/>
                            </a:solidFill>
                            <a:latin typeface="Cambria Math" panose="02040503050406030204" pitchFamily="18" charset="0"/>
                          </a:rPr>
                          <m:t>𝑅</m:t>
                        </m:r>
                      </m:e>
                      <m:sub>
                        <m:r>
                          <a:rPr lang="en-US" sz="2800" i="1">
                            <a:solidFill>
                              <a:srgbClr val="0000FF"/>
                            </a:solidFill>
                            <a:latin typeface="Cambria Math" panose="02040503050406030204" pitchFamily="18" charset="0"/>
                          </a:rPr>
                          <m:t>𝑗</m:t>
                        </m:r>
                      </m:sub>
                    </m:sSub>
                  </m:oMath>
                </a14:m>
                <a:r>
                  <a:rPr lang="en-US" sz="2800" dirty="0">
                    <a:solidFill>
                      <a:srgbClr val="0000FF"/>
                    </a:solidFill>
                    <a:ea typeface="Cambria Math" panose="02040503050406030204" pitchFamily="18" charset="0"/>
                  </a:rPr>
                  <a:t> </a:t>
                </a:r>
                <a:endParaRPr lang="en-US" sz="2800" dirty="0"/>
              </a:p>
            </p:txBody>
          </p:sp>
        </mc:Choice>
        <mc:Fallback xmlns="">
          <p:sp>
            <p:nvSpPr>
              <p:cNvPr id="140" name="TextBox 139">
                <a:extLst>
                  <a:ext uri="{FF2B5EF4-FFF2-40B4-BE49-F238E27FC236}">
                    <a16:creationId xmlns:a16="http://schemas.microsoft.com/office/drawing/2014/main" id="{089871EE-8C55-4AC4-2535-A6191E8B8A73}"/>
                  </a:ext>
                </a:extLst>
              </p:cNvPr>
              <p:cNvSpPr txBox="1">
                <a:spLocks noRot="1" noChangeAspect="1" noMove="1" noResize="1" noEditPoints="1" noAdjustHandles="1" noChangeArrowheads="1" noChangeShapeType="1" noTextEdit="1"/>
              </p:cNvSpPr>
              <p:nvPr/>
            </p:nvSpPr>
            <p:spPr>
              <a:xfrm>
                <a:off x="4790428" y="4457521"/>
                <a:ext cx="2541705" cy="633443"/>
              </a:xfrm>
              <a:prstGeom prst="rect">
                <a:avLst/>
              </a:prstGeom>
              <a:blipFill>
                <a:blip r:embed="rId17"/>
                <a:stretch>
                  <a:fillRect t="-943" b="-15094"/>
                </a:stretch>
              </a:blipFill>
              <a:ln>
                <a:solidFill>
                  <a:srgbClr val="FF0000"/>
                </a:solid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DEC77ECF-5CA5-7FA5-73DD-ACD213429C27}"/>
              </a:ext>
            </a:extLst>
          </p:cNvPr>
          <p:cNvSpPr txBox="1"/>
          <p:nvPr/>
        </p:nvSpPr>
        <p:spPr>
          <a:xfrm>
            <a:off x="2237286" y="3445964"/>
            <a:ext cx="2222083" cy="707886"/>
          </a:xfrm>
          <a:prstGeom prst="rect">
            <a:avLst/>
          </a:prstGeom>
          <a:noFill/>
        </p:spPr>
        <p:txBody>
          <a:bodyPr wrap="none" rtlCol="0">
            <a:spAutoFit/>
          </a:bodyPr>
          <a:lstStyle/>
          <a:p>
            <a:r>
              <a:rPr lang="en-US" sz="2000" dirty="0"/>
              <a:t>For the close loop</a:t>
            </a:r>
          </a:p>
          <a:p>
            <a:r>
              <a:rPr lang="en-US" sz="2000" dirty="0"/>
              <a:t>(Previous slide)</a:t>
            </a:r>
          </a:p>
        </p:txBody>
      </p:sp>
    </p:spTree>
    <p:extLst>
      <p:ext uri="{BB962C8B-B14F-4D97-AF65-F5344CB8AC3E}">
        <p14:creationId xmlns:p14="http://schemas.microsoft.com/office/powerpoint/2010/main" val="346559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par>
                                <p:cTn id="23" presetID="10" presetClass="entr" presetSubtype="0" fill="hold"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par>
                                <p:cTn id="26" presetID="10" presetClass="entr" presetSubtype="0" fill="hold" nodeType="with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500"/>
                                        <p:tgtEl>
                                          <p:spTgt spid="111"/>
                                        </p:tgtEl>
                                      </p:cBhvr>
                                    </p:animEffect>
                                  </p:childTnLst>
                                </p:cTn>
                              </p:par>
                              <p:par>
                                <p:cTn id="29" presetID="10" presetClass="entr" presetSubtype="0"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10"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fade">
                                      <p:cBhvr>
                                        <p:cTn id="40" dur="500"/>
                                        <p:tgtEl>
                                          <p:spTgt spid="1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fade">
                                      <p:cBhvr>
                                        <p:cTn id="43" dur="500"/>
                                        <p:tgtEl>
                                          <p:spTgt spid="1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500"/>
                                        <p:tgtEl>
                                          <p:spTgt spid="117"/>
                                        </p:tgtEl>
                                      </p:cBhvr>
                                    </p:animEffect>
                                  </p:childTnLst>
                                </p:cTn>
                              </p:par>
                              <p:par>
                                <p:cTn id="47" presetID="10" presetClass="entr" presetSubtype="0" fill="hold" nodeType="with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500"/>
                                        <p:tgtEl>
                                          <p:spTgt spid="1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fade">
                                      <p:cBhvr>
                                        <p:cTn id="52" dur="500"/>
                                        <p:tgtEl>
                                          <p:spTgt spid="1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fade">
                                      <p:cBhvr>
                                        <p:cTn id="55" dur="500"/>
                                        <p:tgtEl>
                                          <p:spTgt spid="13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fade">
                                      <p:cBhvr>
                                        <p:cTn id="65" dur="500"/>
                                        <p:tgtEl>
                                          <p:spTgt spid="9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27"/>
                                        </p:tgtEl>
                                        <p:attrNameLst>
                                          <p:attrName>style.visibility</p:attrName>
                                        </p:attrNameLst>
                                      </p:cBhvr>
                                      <p:to>
                                        <p:strVal val="visible"/>
                                      </p:to>
                                    </p:set>
                                    <p:animEffect transition="in" filter="fade">
                                      <p:cBhvr>
                                        <p:cTn id="80" dur="500"/>
                                        <p:tgtEl>
                                          <p:spTgt spid="12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fade">
                                      <p:cBhvr>
                                        <p:cTn id="85" dur="500"/>
                                        <p:tgtEl>
                                          <p:spTgt spid="13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6"/>
                                        </p:tgtEl>
                                        <p:attrNameLst>
                                          <p:attrName>style.visibility</p:attrName>
                                        </p:attrNameLst>
                                      </p:cBhvr>
                                      <p:to>
                                        <p:strVal val="visible"/>
                                      </p:to>
                                    </p:set>
                                    <p:animEffect transition="in" filter="fade">
                                      <p:cBhvr>
                                        <p:cTn id="88" dur="500"/>
                                        <p:tgtEl>
                                          <p:spTgt spid="13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500"/>
                                        <p:tgtEl>
                                          <p:spTgt spid="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5"/>
                                        </p:tgtEl>
                                        <p:attrNameLst>
                                          <p:attrName>style.visibility</p:attrName>
                                        </p:attrNameLst>
                                      </p:cBhvr>
                                      <p:to>
                                        <p:strVal val="visible"/>
                                      </p:to>
                                    </p:set>
                                    <p:animEffect transition="in" filter="fade">
                                      <p:cBhvr>
                                        <p:cTn id="96" dur="500"/>
                                        <p:tgtEl>
                                          <p:spTgt spid="13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39"/>
                                        </p:tgtEl>
                                        <p:attrNameLst>
                                          <p:attrName>style.visibility</p:attrName>
                                        </p:attrNameLst>
                                      </p:cBhvr>
                                      <p:to>
                                        <p:strVal val="visible"/>
                                      </p:to>
                                    </p:set>
                                    <p:animEffect transition="in" filter="fade">
                                      <p:cBhvr>
                                        <p:cTn id="101" dur="500"/>
                                        <p:tgtEl>
                                          <p:spTgt spid="13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38"/>
                                        </p:tgtEl>
                                        <p:attrNameLst>
                                          <p:attrName>style.visibility</p:attrName>
                                        </p:attrNameLst>
                                      </p:cBhvr>
                                      <p:to>
                                        <p:strVal val="visible"/>
                                      </p:to>
                                    </p:set>
                                    <p:animEffect transition="in" filter="fade">
                                      <p:cBhvr>
                                        <p:cTn id="106" dur="500"/>
                                        <p:tgtEl>
                                          <p:spTgt spid="13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04"/>
                                        </p:tgtEl>
                                        <p:attrNameLst>
                                          <p:attrName>style.visibility</p:attrName>
                                        </p:attrNameLst>
                                      </p:cBhvr>
                                      <p:to>
                                        <p:strVal val="visible"/>
                                      </p:to>
                                    </p:set>
                                    <p:animEffect transition="in" filter="fade">
                                      <p:cBhvr>
                                        <p:cTn id="111" dur="500"/>
                                        <p:tgtEl>
                                          <p:spTgt spid="10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40"/>
                                        </p:tgtEl>
                                        <p:attrNameLst>
                                          <p:attrName>style.visibility</p:attrName>
                                        </p:attrNameLst>
                                      </p:cBhvr>
                                      <p:to>
                                        <p:strVal val="visible"/>
                                      </p:to>
                                    </p:set>
                                    <p:animEffect transition="in" filter="fade">
                                      <p:cBhvr>
                                        <p:cTn id="11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9" grpId="0"/>
      <p:bldP spid="100" grpId="0"/>
      <p:bldP spid="104" grpId="0"/>
      <p:bldP spid="59" grpId="0"/>
      <p:bldP spid="60" grpId="0"/>
      <p:bldP spid="114" grpId="0"/>
      <p:bldP spid="115" grpId="0"/>
      <p:bldP spid="116" grpId="0"/>
      <p:bldP spid="117" grpId="0"/>
      <p:bldP spid="125" grpId="0"/>
      <p:bldP spid="127" grpId="0"/>
      <p:bldP spid="133" grpId="0"/>
      <p:bldP spid="135" grpId="0"/>
      <p:bldP spid="136" grpId="0"/>
      <p:bldP spid="137" grpId="0"/>
      <p:bldP spid="139" grpId="0"/>
      <p:bldP spid="140"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25</a:t>
            </a:fld>
            <a:endParaRPr lang="en-US" sz="1200" dirty="0">
              <a:solidFill>
                <a:schemeClr val="accent3">
                  <a:lumMod val="50000"/>
                </a:schemeClr>
              </a:solidFill>
            </a:endParaRPr>
          </a:p>
        </p:txBody>
      </p:sp>
      <p:sp>
        <p:nvSpPr>
          <p:cNvPr id="12" name="TextBox 11"/>
          <p:cNvSpPr txBox="1"/>
          <p:nvPr/>
        </p:nvSpPr>
        <p:spPr>
          <a:xfrm>
            <a:off x="714302" y="-14988"/>
            <a:ext cx="3515706" cy="523220"/>
          </a:xfrm>
          <a:prstGeom prst="rect">
            <a:avLst/>
          </a:prstGeom>
          <a:noFill/>
        </p:spPr>
        <p:txBody>
          <a:bodyPr wrap="none" rtlCol="0">
            <a:spAutoFit/>
          </a:bodyPr>
          <a:lstStyle/>
          <a:p>
            <a:r>
              <a:rPr lang="en-US" sz="2800" b="1" dirty="0">
                <a:solidFill>
                  <a:srgbClr val="0000FF"/>
                </a:solidFill>
                <a:latin typeface="Livvic" panose="020B0604020202020204" charset="0"/>
              </a:rPr>
              <a:t>Wheatstone Bridge</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B36DE430-11C8-6065-E5E9-B09A9E32EE9F}"/>
              </a:ext>
            </a:extLst>
          </p:cNvPr>
          <p:cNvSpPr txBox="1"/>
          <p:nvPr/>
        </p:nvSpPr>
        <p:spPr>
          <a:xfrm>
            <a:off x="4441827" y="649663"/>
            <a:ext cx="3993401" cy="369332"/>
          </a:xfrm>
          <a:prstGeom prst="rect">
            <a:avLst/>
          </a:prstGeom>
          <a:noFill/>
        </p:spPr>
        <p:txBody>
          <a:bodyPr wrap="none" rtlCol="0">
            <a:spAutoFit/>
          </a:bodyPr>
          <a:lstStyle/>
          <a:p>
            <a:r>
              <a:rPr lang="en-US" sz="1800" dirty="0"/>
              <a:t>Applying Kirchhoff laws on </a:t>
            </a:r>
            <a:r>
              <a:rPr lang="en-US" sz="1800" b="1" dirty="0">
                <a:solidFill>
                  <a:srgbClr val="FF0000"/>
                </a:solidFill>
              </a:rPr>
              <a:t>ABD</a:t>
            </a:r>
            <a:r>
              <a:rPr lang="en-US" sz="1800" dirty="0"/>
              <a:t> loop,</a:t>
            </a:r>
          </a:p>
        </p:txBody>
      </p:sp>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C384919A-BD45-D527-5A48-CE55799EA8AA}"/>
                  </a:ext>
                </a:extLst>
              </p:cNvPr>
              <p:cNvSpPr txBox="1"/>
              <p:nvPr/>
            </p:nvSpPr>
            <p:spPr>
              <a:xfrm>
                <a:off x="4258692" y="946647"/>
                <a:ext cx="4100663" cy="707886"/>
              </a:xfrm>
              <a:prstGeom prst="rect">
                <a:avLst/>
              </a:prstGeom>
              <a:noFill/>
            </p:spPr>
            <p:txBody>
              <a:bodyPr wrap="square">
                <a:spAutoFit/>
              </a:bodyPr>
              <a:lstStyle/>
              <a:p>
                <a14:m>
                  <m:oMath xmlns:m="http://schemas.openxmlformats.org/officeDocument/2006/math">
                    <m:sSub>
                      <m:sSubPr>
                        <m:ctrlPr>
                          <a:rPr lang="en-US" sz="2000" b="0" i="1" smtClean="0">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    </m:t>
                        </m:r>
                        <m:r>
                          <a:rPr lang="en-US" sz="2000" b="0" i="1" smtClean="0">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2</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2</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1</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2</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4</m:t>
                        </m:r>
                      </m:sub>
                    </m:sSub>
                  </m:oMath>
                </a14:m>
                <a:r>
                  <a:rPr lang="en-US" sz="2000" dirty="0">
                    <a:solidFill>
                      <a:srgbClr val="0000FF"/>
                    </a:solidFill>
                  </a:rPr>
                  <a:t>= 0</a:t>
                </a:r>
              </a:p>
              <a:p>
                <a14:m>
                  <m:oMath xmlns:m="http://schemas.openxmlformats.org/officeDocument/2006/math">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1</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4</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2</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2</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4</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oMath>
                </a14:m>
                <a:r>
                  <a:rPr lang="en-US" sz="2000" dirty="0">
                    <a:solidFill>
                      <a:srgbClr val="0000FF"/>
                    </a:solidFill>
                  </a:rPr>
                  <a:t>=0</a:t>
                </a:r>
              </a:p>
            </p:txBody>
          </p:sp>
        </mc:Choice>
        <mc:Fallback xmlns="">
          <p:sp>
            <p:nvSpPr>
              <p:cNvPr id="217" name="TextBox 216">
                <a:extLst>
                  <a:ext uri="{FF2B5EF4-FFF2-40B4-BE49-F238E27FC236}">
                    <a16:creationId xmlns:a16="http://schemas.microsoft.com/office/drawing/2014/main" id="{C384919A-BD45-D527-5A48-CE55799EA8AA}"/>
                  </a:ext>
                </a:extLst>
              </p:cNvPr>
              <p:cNvSpPr txBox="1">
                <a:spLocks noRot="1" noChangeAspect="1" noMove="1" noResize="1" noEditPoints="1" noAdjustHandles="1" noChangeArrowheads="1" noChangeShapeType="1" noTextEdit="1"/>
              </p:cNvSpPr>
              <p:nvPr/>
            </p:nvSpPr>
            <p:spPr>
              <a:xfrm>
                <a:off x="4258692" y="946647"/>
                <a:ext cx="4100663" cy="707886"/>
              </a:xfrm>
              <a:prstGeom prst="rect">
                <a:avLst/>
              </a:prstGeom>
              <a:blipFill>
                <a:blip r:embed="rId4"/>
                <a:stretch>
                  <a:fillRect t="-3448" b="-15517"/>
                </a:stretch>
              </a:blipFill>
            </p:spPr>
            <p:txBody>
              <a:bodyPr/>
              <a:lstStyle/>
              <a:p>
                <a:r>
                  <a:rPr lang="en-US">
                    <a:noFill/>
                  </a:rPr>
                  <a:t> </a:t>
                </a:r>
              </a:p>
            </p:txBody>
          </p:sp>
        </mc:Fallback>
      </mc:AlternateContent>
      <p:sp>
        <p:nvSpPr>
          <p:cNvPr id="218" name="TextBox 217">
            <a:extLst>
              <a:ext uri="{FF2B5EF4-FFF2-40B4-BE49-F238E27FC236}">
                <a16:creationId xmlns:a16="http://schemas.microsoft.com/office/drawing/2014/main" id="{6AB7C92E-C472-3413-A762-06899FC499CA}"/>
              </a:ext>
            </a:extLst>
          </p:cNvPr>
          <p:cNvSpPr txBox="1"/>
          <p:nvPr/>
        </p:nvSpPr>
        <p:spPr>
          <a:xfrm>
            <a:off x="4441827" y="2017568"/>
            <a:ext cx="3993401" cy="369332"/>
          </a:xfrm>
          <a:prstGeom prst="rect">
            <a:avLst/>
          </a:prstGeom>
          <a:noFill/>
        </p:spPr>
        <p:txBody>
          <a:bodyPr wrap="none" rtlCol="0">
            <a:spAutoFit/>
          </a:bodyPr>
          <a:lstStyle/>
          <a:p>
            <a:r>
              <a:rPr lang="en-US" sz="1800" dirty="0"/>
              <a:t>Applying Kirchhoff laws on </a:t>
            </a:r>
            <a:r>
              <a:rPr lang="en-US" sz="1800" b="1" dirty="0">
                <a:solidFill>
                  <a:srgbClr val="FF0000"/>
                </a:solidFill>
              </a:rPr>
              <a:t>ABC</a:t>
            </a:r>
            <a:r>
              <a:rPr lang="en-US" sz="1800" dirty="0"/>
              <a:t> loop,</a:t>
            </a:r>
          </a:p>
        </p:txBody>
      </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B22FA64E-6C50-4AF7-5AD6-CD6D9510E478}"/>
                  </a:ext>
                </a:extLst>
              </p:cNvPr>
              <p:cNvSpPr txBox="1"/>
              <p:nvPr/>
            </p:nvSpPr>
            <p:spPr>
              <a:xfrm>
                <a:off x="4301124" y="2345914"/>
                <a:ext cx="4952944" cy="707886"/>
              </a:xfrm>
              <a:prstGeom prst="rect">
                <a:avLst/>
              </a:prstGeom>
              <a:noFill/>
            </p:spPr>
            <p:txBody>
              <a:bodyPr wrap="square">
                <a:spAutoFit/>
              </a:bodyPr>
              <a:lstStyle/>
              <a:p>
                <a14:m>
                  <m:oMath xmlns:m="http://schemas.openxmlformats.org/officeDocument/2006/math">
                    <m:sSub>
                      <m:sSubPr>
                        <m:ctrlPr>
                          <a:rPr lang="en-US" sz="2000" b="0" i="1" smtClean="0">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    (</m:t>
                        </m:r>
                        <m:r>
                          <a:rPr lang="en-US" sz="2000" b="0" i="1" smtClean="0">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2</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1</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1</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2</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3</m:t>
                        </m:r>
                      </m:sub>
                    </m:sSub>
                    <m:r>
                      <a:rPr lang="en-US" sz="2000" b="0" i="0"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i="1">
                        <a:solidFill>
                          <a:srgbClr val="0000FF"/>
                        </a:solidFill>
                        <a:latin typeface="Cambria Math" panose="02040503050406030204" pitchFamily="18" charset="0"/>
                        <a:ea typeface="Cambria Math" panose="02040503050406030204" pitchFamily="18" charset="0"/>
                      </a:rPr>
                      <m:t> </m:t>
                    </m:r>
                  </m:oMath>
                </a14:m>
                <a:r>
                  <a:rPr lang="en-US" sz="2000" dirty="0">
                    <a:solidFill>
                      <a:srgbClr val="0000FF"/>
                    </a:solidFill>
                  </a:rPr>
                  <a:t>= 0</a:t>
                </a:r>
              </a:p>
              <a:p>
                <a14:m>
                  <m:oMath xmlns:m="http://schemas.openxmlformats.org/officeDocument/2006/math">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1</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3</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2</m:t>
                        </m:r>
                      </m:sub>
                    </m:sSub>
                    <m:d>
                      <m:dPr>
                        <m:ctrlPr>
                          <a:rPr lang="en-US" sz="2000" b="0" i="1" smtClean="0">
                            <a:solidFill>
                              <a:srgbClr val="0000FF"/>
                            </a:solidFill>
                            <a:latin typeface="Cambria Math" panose="02040503050406030204" pitchFamily="18" charset="0"/>
                            <a:ea typeface="Cambria Math" panose="02040503050406030204" pitchFamily="18" charset="0"/>
                          </a:rPr>
                        </m:ctrlPr>
                      </m:dPr>
                      <m:e>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1</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3</m:t>
                            </m:r>
                          </m:sub>
                        </m:sSub>
                      </m:e>
                    </m:d>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oMath>
                </a14:m>
                <a:r>
                  <a:rPr lang="en-US" sz="2000" dirty="0">
                    <a:solidFill>
                      <a:srgbClr val="0000FF"/>
                    </a:solidFill>
                    <a:ea typeface="Cambria Math" panose="02040503050406030204" pitchFamily="18" charset="0"/>
                  </a:rPr>
                  <a:t> </a:t>
                </a:r>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3</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1</m:t>
                        </m:r>
                      </m:sub>
                    </m:sSub>
                    <m:r>
                      <a:rPr lang="en-US" sz="2000" b="0" i="1" smtClean="0">
                        <a:solidFill>
                          <a:srgbClr val="0000FF"/>
                        </a:solidFill>
                        <a:latin typeface="Cambria Math" panose="02040503050406030204" pitchFamily="18" charset="0"/>
                        <a:ea typeface="Cambria Math" panose="02040503050406030204" pitchFamily="18" charset="0"/>
                      </a:rPr>
                      <m:t>)</m:t>
                    </m:r>
                  </m:oMath>
                </a14:m>
                <a:r>
                  <a:rPr lang="en-US" sz="2000" dirty="0">
                    <a:solidFill>
                      <a:srgbClr val="0000FF"/>
                    </a:solidFill>
                  </a:rPr>
                  <a:t>=0</a:t>
                </a:r>
              </a:p>
            </p:txBody>
          </p:sp>
        </mc:Choice>
        <mc:Fallback xmlns="">
          <p:sp>
            <p:nvSpPr>
              <p:cNvPr id="219" name="TextBox 218">
                <a:extLst>
                  <a:ext uri="{FF2B5EF4-FFF2-40B4-BE49-F238E27FC236}">
                    <a16:creationId xmlns:a16="http://schemas.microsoft.com/office/drawing/2014/main" id="{B22FA64E-6C50-4AF7-5AD6-CD6D9510E478}"/>
                  </a:ext>
                </a:extLst>
              </p:cNvPr>
              <p:cNvSpPr txBox="1">
                <a:spLocks noRot="1" noChangeAspect="1" noMove="1" noResize="1" noEditPoints="1" noAdjustHandles="1" noChangeArrowheads="1" noChangeShapeType="1" noTextEdit="1"/>
              </p:cNvSpPr>
              <p:nvPr/>
            </p:nvSpPr>
            <p:spPr>
              <a:xfrm>
                <a:off x="4301124" y="2345914"/>
                <a:ext cx="4952944" cy="707886"/>
              </a:xfrm>
              <a:prstGeom prst="rect">
                <a:avLst/>
              </a:prstGeom>
              <a:blipFill>
                <a:blip r:embed="rId5"/>
                <a:stretch>
                  <a:fillRect t="-4310" r="-246" b="-15517"/>
                </a:stretch>
              </a:blipFill>
            </p:spPr>
            <p:txBody>
              <a:bodyPr/>
              <a:lstStyle/>
              <a:p>
                <a:r>
                  <a:rPr lang="en-US">
                    <a:noFill/>
                  </a:rPr>
                  <a:t> </a:t>
                </a:r>
              </a:p>
            </p:txBody>
          </p:sp>
        </mc:Fallback>
      </mc:AlternateContent>
      <p:grpSp>
        <p:nvGrpSpPr>
          <p:cNvPr id="221" name="Group 220">
            <a:extLst>
              <a:ext uri="{FF2B5EF4-FFF2-40B4-BE49-F238E27FC236}">
                <a16:creationId xmlns:a16="http://schemas.microsoft.com/office/drawing/2014/main" id="{9F17FB74-30A0-23C4-88F8-250FD7E15266}"/>
              </a:ext>
            </a:extLst>
          </p:cNvPr>
          <p:cNvGrpSpPr/>
          <p:nvPr/>
        </p:nvGrpSpPr>
        <p:grpSpPr>
          <a:xfrm>
            <a:off x="156010" y="448732"/>
            <a:ext cx="4238190" cy="4633565"/>
            <a:chOff x="156010" y="448732"/>
            <a:chExt cx="4238190" cy="4633565"/>
          </a:xfrm>
        </p:grpSpPr>
        <p:cxnSp>
          <p:nvCxnSpPr>
            <p:cNvPr id="67" name="Straight Connector 66">
              <a:extLst>
                <a:ext uri="{FF2B5EF4-FFF2-40B4-BE49-F238E27FC236}">
                  <a16:creationId xmlns:a16="http://schemas.microsoft.com/office/drawing/2014/main" id="{9DFADFF9-A635-8A98-36A8-7314A15E88FC}"/>
                </a:ext>
              </a:extLst>
            </p:cNvPr>
            <p:cNvCxnSpPr>
              <a:cxnSpLocks/>
            </p:cNvCxnSpPr>
            <p:nvPr/>
          </p:nvCxnSpPr>
          <p:spPr>
            <a:xfrm flipV="1">
              <a:off x="4027289" y="2918297"/>
              <a:ext cx="0" cy="544225"/>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5CC997A3-957C-F88C-A619-05B6C6B456DD}"/>
                </a:ext>
              </a:extLst>
            </p:cNvPr>
            <p:cNvGrpSpPr/>
            <p:nvPr/>
          </p:nvGrpSpPr>
          <p:grpSpPr>
            <a:xfrm rot="18900000">
              <a:off x="156010" y="1527357"/>
              <a:ext cx="2295729" cy="267217"/>
              <a:chOff x="4519073" y="1682364"/>
              <a:chExt cx="1797239" cy="693028"/>
            </a:xfrm>
          </p:grpSpPr>
          <p:cxnSp>
            <p:nvCxnSpPr>
              <p:cNvPr id="72" name="Straight Connector 71">
                <a:extLst>
                  <a:ext uri="{FF2B5EF4-FFF2-40B4-BE49-F238E27FC236}">
                    <a16:creationId xmlns:a16="http://schemas.microsoft.com/office/drawing/2014/main" id="{A0F06052-28EA-B293-2FC1-993E58BF0BBA}"/>
                  </a:ext>
                </a:extLst>
              </p:cNvPr>
              <p:cNvCxnSpPr>
                <a:cxnSpLocks/>
              </p:cNvCxnSpPr>
              <p:nvPr/>
            </p:nvCxnSpPr>
            <p:spPr>
              <a:xfrm rot="2700000" flipV="1">
                <a:off x="4744015" y="1770382"/>
                <a:ext cx="197728" cy="6476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748C4D7-7163-6C0F-E136-9B96592A5161}"/>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8E6953-3B0B-2AD2-1136-4557EC2A3911}"/>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AC46A88-6B30-A685-1658-BD07BA40B85F}"/>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E538AB3-8C51-CB95-30E1-4762DABBE650}"/>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1A4696-4758-5029-B5E2-E7C8FA4F61EC}"/>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FB7476-8063-534A-A733-3B19F6FA3DED}"/>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57F72BE-5379-83F1-1C82-52D2945BE8CD}"/>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BB32B38A-6FA3-39DD-62A4-8465E34C45EE}"/>
                </a:ext>
              </a:extLst>
            </p:cNvPr>
            <p:cNvGrpSpPr/>
            <p:nvPr/>
          </p:nvGrpSpPr>
          <p:grpSpPr>
            <a:xfrm rot="2700000">
              <a:off x="1828227" y="1451140"/>
              <a:ext cx="2042480" cy="235844"/>
              <a:chOff x="4728469" y="1682364"/>
              <a:chExt cx="1587843" cy="693028"/>
            </a:xfrm>
          </p:grpSpPr>
          <p:cxnSp>
            <p:nvCxnSpPr>
              <p:cNvPr id="96" name="Straight Connector 95">
                <a:extLst>
                  <a:ext uri="{FF2B5EF4-FFF2-40B4-BE49-F238E27FC236}">
                    <a16:creationId xmlns:a16="http://schemas.microsoft.com/office/drawing/2014/main" id="{D4F1A5DE-1A59-CE4E-EBBF-E0D7D122402B}"/>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6FE126F-AB9C-4190-F7A4-F6D0961939D5}"/>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9052F3E-8977-AC4E-728E-39835CF05251}"/>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C17313-5BE5-3D06-949B-DC0470DB0A63}"/>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5C70DF1-76AC-9223-B505-CF3AD7EA82AD}"/>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21EBFAF-FA13-D4C7-0F4C-F110EB5FFD3C}"/>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9919698-D533-3835-4F29-8D4B9DB9732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056416B-0E56-3540-2445-8652B8597665}"/>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DFBB438-0720-F2EC-C14E-E9EE15657B3E}"/>
                </a:ext>
              </a:extLst>
            </p:cNvPr>
            <p:cNvGrpSpPr/>
            <p:nvPr/>
          </p:nvGrpSpPr>
          <p:grpSpPr>
            <a:xfrm rot="2700000">
              <a:off x="386420" y="2906344"/>
              <a:ext cx="2042480" cy="222576"/>
              <a:chOff x="4728469" y="1682364"/>
              <a:chExt cx="1587843" cy="693028"/>
            </a:xfrm>
          </p:grpSpPr>
          <p:cxnSp>
            <p:nvCxnSpPr>
              <p:cNvPr id="105" name="Straight Connector 104">
                <a:extLst>
                  <a:ext uri="{FF2B5EF4-FFF2-40B4-BE49-F238E27FC236}">
                    <a16:creationId xmlns:a16="http://schemas.microsoft.com/office/drawing/2014/main" id="{ED126ED6-5AA3-A9FA-4E4A-0C86515D4F4F}"/>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E839A4-7BE6-AD72-387D-F0D7387EF17B}"/>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31FAB74-6838-A340-5EED-1E3D25259DA4}"/>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71EFC7E-256A-BDA2-0597-D43C240DC33E}"/>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226B606-A09F-ACCA-5F2F-DCF32CBC53C7}"/>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3D21203-3CC8-841D-5A2A-A923BF97927B}"/>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4D88D7-B956-1C1B-B11F-7D509B4C2FDF}"/>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EB2AF45-BF45-7B7D-8EB4-4735E2A143C8}"/>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B6A78302-70E2-8EE6-CFD4-C68F720A67B2}"/>
                </a:ext>
              </a:extLst>
            </p:cNvPr>
            <p:cNvGrpSpPr/>
            <p:nvPr/>
          </p:nvGrpSpPr>
          <p:grpSpPr>
            <a:xfrm rot="18900000">
              <a:off x="1802079" y="2907125"/>
              <a:ext cx="2028254" cy="203405"/>
              <a:chOff x="4728469" y="1682364"/>
              <a:chExt cx="1587843" cy="693028"/>
            </a:xfrm>
          </p:grpSpPr>
          <p:cxnSp>
            <p:nvCxnSpPr>
              <p:cNvPr id="114" name="Straight Connector 113">
                <a:extLst>
                  <a:ext uri="{FF2B5EF4-FFF2-40B4-BE49-F238E27FC236}">
                    <a16:creationId xmlns:a16="http://schemas.microsoft.com/office/drawing/2014/main" id="{D58A1B9B-639E-2469-95A5-0CD3945FAD19}"/>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0C42FE8-CD41-D28F-E0E3-022A82729DF3}"/>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53B409A-5D4D-DE4C-159B-75CEE646100A}"/>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03073C7-8D42-B7B1-335B-A8BBAC98F952}"/>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4D4BBA1-AA74-163F-4B44-90EA44E2CCEE}"/>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FC5256-E58B-3DE1-3798-2FFC3B77EFF6}"/>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F51C071-10F4-C6B4-4334-41D9A9DA1CF6}"/>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51A2CBF-C605-D2C4-FC19-8447F7040919}"/>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AC8A051A-3116-0F2F-64F0-CAB51A4558E1}"/>
                </a:ext>
              </a:extLst>
            </p:cNvPr>
            <p:cNvCxnSpPr>
              <a:cxnSpLocks/>
              <a:endCxn id="123" idx="0"/>
            </p:cNvCxnSpPr>
            <p:nvPr/>
          </p:nvCxnSpPr>
          <p:spPr>
            <a:xfrm flipH="1">
              <a:off x="2111966" y="863313"/>
              <a:ext cx="12419" cy="11227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3F4F4B0D-7E3F-BFFD-64EF-09C5D22AFB5C}"/>
                </a:ext>
              </a:extLst>
            </p:cNvPr>
            <p:cNvSpPr/>
            <p:nvPr/>
          </p:nvSpPr>
          <p:spPr>
            <a:xfrm>
              <a:off x="1852012" y="1986040"/>
              <a:ext cx="519907" cy="506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FC02C9A6-4221-2902-94B1-8F2750F014DF}"/>
                </a:ext>
              </a:extLst>
            </p:cNvPr>
            <p:cNvCxnSpPr>
              <a:cxnSpLocks/>
            </p:cNvCxnSpPr>
            <p:nvPr/>
          </p:nvCxnSpPr>
          <p:spPr>
            <a:xfrm flipH="1">
              <a:off x="2103431" y="2492458"/>
              <a:ext cx="20953" cy="1258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896F5C-4C3E-4AE9-26AA-1810AD684707}"/>
                </a:ext>
              </a:extLst>
            </p:cNvPr>
            <p:cNvCxnSpPr>
              <a:cxnSpLocks/>
            </p:cNvCxnSpPr>
            <p:nvPr/>
          </p:nvCxnSpPr>
          <p:spPr>
            <a:xfrm flipV="1">
              <a:off x="1990448" y="2101537"/>
              <a:ext cx="246602" cy="30184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DDB9A414-75D1-56E8-314A-D424D6BABE5A}"/>
                </a:ext>
              </a:extLst>
            </p:cNvPr>
            <p:cNvGrpSpPr/>
            <p:nvPr/>
          </p:nvGrpSpPr>
          <p:grpSpPr>
            <a:xfrm rot="16200000">
              <a:off x="1198927" y="2044177"/>
              <a:ext cx="997817" cy="171245"/>
              <a:chOff x="4728469" y="1682364"/>
              <a:chExt cx="1587843" cy="693028"/>
            </a:xfrm>
          </p:grpSpPr>
          <p:cxnSp>
            <p:nvCxnSpPr>
              <p:cNvPr id="130" name="Straight Connector 129">
                <a:extLst>
                  <a:ext uri="{FF2B5EF4-FFF2-40B4-BE49-F238E27FC236}">
                    <a16:creationId xmlns:a16="http://schemas.microsoft.com/office/drawing/2014/main" id="{3EF84469-58C5-CA33-A23C-C39297D9CB4F}"/>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C0A4E5-1CFE-873F-2DF6-8D02326E7A86}"/>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303D312-2CA2-708D-31E5-F2096716549A}"/>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01CA434-5C37-7AD8-EF4C-672C1C938DA7}"/>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6F5351C-E89F-2E4B-7DE8-072DAD522BF1}"/>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162F97B-0011-A261-E67E-C9BCA271E121}"/>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1306DC6-3F51-73AB-6617-A1FC8A99D312}"/>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9191729-9BB5-BD33-D7EE-A75C1431A643}"/>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38" name="Straight Connector 137">
              <a:extLst>
                <a:ext uri="{FF2B5EF4-FFF2-40B4-BE49-F238E27FC236}">
                  <a16:creationId xmlns:a16="http://schemas.microsoft.com/office/drawing/2014/main" id="{C6C9507A-D175-B411-B6C4-2CA55197473B}"/>
                </a:ext>
              </a:extLst>
            </p:cNvPr>
            <p:cNvCxnSpPr>
              <a:cxnSpLocks/>
            </p:cNvCxnSpPr>
            <p:nvPr/>
          </p:nvCxnSpPr>
          <p:spPr>
            <a:xfrm flipH="1" flipV="1">
              <a:off x="1707367" y="1630427"/>
              <a:ext cx="394333" cy="91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D2CDC60-9F8F-DAE8-88D0-8BDAAE9D407D}"/>
                </a:ext>
              </a:extLst>
            </p:cNvPr>
            <p:cNvCxnSpPr>
              <a:cxnSpLocks/>
            </p:cNvCxnSpPr>
            <p:nvPr/>
          </p:nvCxnSpPr>
          <p:spPr>
            <a:xfrm flipH="1">
              <a:off x="1617002" y="2611105"/>
              <a:ext cx="97613" cy="1575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F8A351F-DCD5-8430-A8D5-CDCCDB351AB6}"/>
                </a:ext>
              </a:extLst>
            </p:cNvPr>
            <p:cNvCxnSpPr>
              <a:cxnSpLocks/>
            </p:cNvCxnSpPr>
            <p:nvPr/>
          </p:nvCxnSpPr>
          <p:spPr>
            <a:xfrm>
              <a:off x="1716492" y="2746478"/>
              <a:ext cx="0" cy="2108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F6AD469-28F2-D738-D583-CFEFA9ABD518}"/>
                </a:ext>
              </a:extLst>
            </p:cNvPr>
            <p:cNvCxnSpPr>
              <a:cxnSpLocks/>
            </p:cNvCxnSpPr>
            <p:nvPr/>
          </p:nvCxnSpPr>
          <p:spPr>
            <a:xfrm flipH="1" flipV="1">
              <a:off x="1715602" y="2943955"/>
              <a:ext cx="394333" cy="91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316B741C-0B7E-2812-B6E3-3F084E94ECD3}"/>
                    </a:ext>
                  </a:extLst>
                </p:cNvPr>
                <p:cNvSpPr txBox="1"/>
                <p:nvPr/>
              </p:nvSpPr>
              <p:spPr>
                <a:xfrm>
                  <a:off x="896816" y="1177951"/>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145" name="TextBox 144">
                  <a:extLst>
                    <a:ext uri="{FF2B5EF4-FFF2-40B4-BE49-F238E27FC236}">
                      <a16:creationId xmlns:a16="http://schemas.microsoft.com/office/drawing/2014/main" id="{316B741C-0B7E-2812-B6E3-3F084E94ECD3}"/>
                    </a:ext>
                  </a:extLst>
                </p:cNvPr>
                <p:cNvSpPr txBox="1">
                  <a:spLocks noRot="1" noChangeAspect="1" noMove="1" noResize="1" noEditPoints="1" noAdjustHandles="1" noChangeArrowheads="1" noChangeShapeType="1" noTextEdit="1"/>
                </p:cNvSpPr>
                <p:nvPr/>
              </p:nvSpPr>
              <p:spPr>
                <a:xfrm>
                  <a:off x="896816" y="1177951"/>
                  <a:ext cx="368940" cy="392872"/>
                </a:xfrm>
                <a:prstGeom prst="rect">
                  <a:avLst/>
                </a:prstGeom>
                <a:blipFill>
                  <a:blip r:embed="rId6"/>
                  <a:stretch>
                    <a:fillRect r="-11475"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FE0EC5-17F9-1BFD-5C93-B7F991D58668}"/>
                    </a:ext>
                  </a:extLst>
                </p:cNvPr>
                <p:cNvSpPr txBox="1"/>
                <p:nvPr/>
              </p:nvSpPr>
              <p:spPr>
                <a:xfrm>
                  <a:off x="2764234" y="1078347"/>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146" name="TextBox 145">
                  <a:extLst>
                    <a:ext uri="{FF2B5EF4-FFF2-40B4-BE49-F238E27FC236}">
                      <a16:creationId xmlns:a16="http://schemas.microsoft.com/office/drawing/2014/main" id="{4BFE0EC5-17F9-1BFD-5C93-B7F991D58668}"/>
                    </a:ext>
                  </a:extLst>
                </p:cNvPr>
                <p:cNvSpPr txBox="1">
                  <a:spLocks noRot="1" noChangeAspect="1" noMove="1" noResize="1" noEditPoints="1" noAdjustHandles="1" noChangeArrowheads="1" noChangeShapeType="1" noTextEdit="1"/>
                </p:cNvSpPr>
                <p:nvPr/>
              </p:nvSpPr>
              <p:spPr>
                <a:xfrm>
                  <a:off x="2764234" y="1078347"/>
                  <a:ext cx="368940" cy="392872"/>
                </a:xfrm>
                <a:prstGeom prst="rect">
                  <a:avLst/>
                </a:prstGeom>
                <a:blipFill>
                  <a:blip r:embed="rId7"/>
                  <a:stretch>
                    <a:fillRect r="-14754"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B7BD7ECE-7181-8C27-B75B-A3E45A663B8B}"/>
                    </a:ext>
                  </a:extLst>
                </p:cNvPr>
                <p:cNvSpPr txBox="1"/>
                <p:nvPr/>
              </p:nvSpPr>
              <p:spPr>
                <a:xfrm>
                  <a:off x="861698" y="2787462"/>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3</m:t>
                            </m:r>
                          </m:sub>
                        </m:sSub>
                      </m:oMath>
                    </m:oMathPara>
                  </a14:m>
                  <a:endParaRPr lang="en-US" sz="2000" dirty="0"/>
                </a:p>
              </p:txBody>
            </p:sp>
          </mc:Choice>
          <mc:Fallback xmlns="">
            <p:sp>
              <p:nvSpPr>
                <p:cNvPr id="147" name="TextBox 146">
                  <a:extLst>
                    <a:ext uri="{FF2B5EF4-FFF2-40B4-BE49-F238E27FC236}">
                      <a16:creationId xmlns:a16="http://schemas.microsoft.com/office/drawing/2014/main" id="{B7BD7ECE-7181-8C27-B75B-A3E45A663B8B}"/>
                    </a:ext>
                  </a:extLst>
                </p:cNvPr>
                <p:cNvSpPr txBox="1">
                  <a:spLocks noRot="1" noChangeAspect="1" noMove="1" noResize="1" noEditPoints="1" noAdjustHandles="1" noChangeArrowheads="1" noChangeShapeType="1" noTextEdit="1"/>
                </p:cNvSpPr>
                <p:nvPr/>
              </p:nvSpPr>
              <p:spPr>
                <a:xfrm>
                  <a:off x="861698" y="2787462"/>
                  <a:ext cx="368940" cy="392872"/>
                </a:xfrm>
                <a:prstGeom prst="rect">
                  <a:avLst/>
                </a:prstGeom>
                <a:blipFill>
                  <a:blip r:embed="rId8"/>
                  <a:stretch>
                    <a:fillRect r="-14754"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43C1AC97-09A4-C0DE-ACF7-C692FDF778D3}"/>
                    </a:ext>
                  </a:extLst>
                </p:cNvPr>
                <p:cNvSpPr txBox="1"/>
                <p:nvPr/>
              </p:nvSpPr>
              <p:spPr>
                <a:xfrm>
                  <a:off x="2937572" y="2858921"/>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4</m:t>
                            </m:r>
                          </m:sub>
                        </m:sSub>
                      </m:oMath>
                    </m:oMathPara>
                  </a14:m>
                  <a:endParaRPr lang="en-US" sz="2000" dirty="0"/>
                </a:p>
              </p:txBody>
            </p:sp>
          </mc:Choice>
          <mc:Fallback xmlns="">
            <p:sp>
              <p:nvSpPr>
                <p:cNvPr id="148" name="TextBox 147">
                  <a:extLst>
                    <a:ext uri="{FF2B5EF4-FFF2-40B4-BE49-F238E27FC236}">
                      <a16:creationId xmlns:a16="http://schemas.microsoft.com/office/drawing/2014/main" id="{43C1AC97-09A4-C0DE-ACF7-C692FDF778D3}"/>
                    </a:ext>
                  </a:extLst>
                </p:cNvPr>
                <p:cNvSpPr txBox="1">
                  <a:spLocks noRot="1" noChangeAspect="1" noMove="1" noResize="1" noEditPoints="1" noAdjustHandles="1" noChangeArrowheads="1" noChangeShapeType="1" noTextEdit="1"/>
                </p:cNvSpPr>
                <p:nvPr/>
              </p:nvSpPr>
              <p:spPr>
                <a:xfrm>
                  <a:off x="2937572" y="2858921"/>
                  <a:ext cx="368940" cy="392872"/>
                </a:xfrm>
                <a:prstGeom prst="rect">
                  <a:avLst/>
                </a:prstGeom>
                <a:blipFill>
                  <a:blip r:embed="rId9"/>
                  <a:stretch>
                    <a:fillRect r="-15000" b="-4688"/>
                  </a:stretch>
                </a:blipFill>
              </p:spPr>
              <p:txBody>
                <a:bodyPr/>
                <a:lstStyle/>
                <a:p>
                  <a:r>
                    <a:rPr lang="en-US">
                      <a:noFill/>
                    </a:rPr>
                    <a:t> </a:t>
                  </a:r>
                </a:p>
              </p:txBody>
            </p:sp>
          </mc:Fallback>
        </mc:AlternateContent>
        <p:sp>
          <p:nvSpPr>
            <p:cNvPr id="149" name="TextBox 148">
              <a:extLst>
                <a:ext uri="{FF2B5EF4-FFF2-40B4-BE49-F238E27FC236}">
                  <a16:creationId xmlns:a16="http://schemas.microsoft.com/office/drawing/2014/main" id="{EAD4A23A-73B3-BA52-847D-43929F6F66CA}"/>
                </a:ext>
              </a:extLst>
            </p:cNvPr>
            <p:cNvSpPr txBox="1"/>
            <p:nvPr/>
          </p:nvSpPr>
          <p:spPr>
            <a:xfrm>
              <a:off x="1946000" y="448732"/>
              <a:ext cx="330114" cy="362651"/>
            </a:xfrm>
            <a:prstGeom prst="rect">
              <a:avLst/>
            </a:prstGeom>
            <a:noFill/>
          </p:spPr>
          <p:txBody>
            <a:bodyPr wrap="none" rtlCol="0">
              <a:spAutoFit/>
            </a:bodyPr>
            <a:lstStyle/>
            <a:p>
              <a:r>
                <a:rPr lang="en-US" sz="1800" dirty="0">
                  <a:solidFill>
                    <a:srgbClr val="00B0F0"/>
                  </a:solidFill>
                </a:rPr>
                <a:t>A</a:t>
              </a:r>
            </a:p>
          </p:txBody>
        </p:sp>
        <p:sp>
          <p:nvSpPr>
            <p:cNvPr id="150" name="TextBox 149">
              <a:extLst>
                <a:ext uri="{FF2B5EF4-FFF2-40B4-BE49-F238E27FC236}">
                  <a16:creationId xmlns:a16="http://schemas.microsoft.com/office/drawing/2014/main" id="{6B0B4E5A-EA9C-17BB-96FF-7FE79A7D9CC4}"/>
                </a:ext>
              </a:extLst>
            </p:cNvPr>
            <p:cNvSpPr txBox="1"/>
            <p:nvPr/>
          </p:nvSpPr>
          <p:spPr>
            <a:xfrm>
              <a:off x="1921636" y="3702817"/>
              <a:ext cx="330114" cy="362651"/>
            </a:xfrm>
            <a:prstGeom prst="rect">
              <a:avLst/>
            </a:prstGeom>
            <a:noFill/>
          </p:spPr>
          <p:txBody>
            <a:bodyPr wrap="none" rtlCol="0">
              <a:spAutoFit/>
            </a:bodyPr>
            <a:lstStyle/>
            <a:p>
              <a:r>
                <a:rPr lang="en-US" sz="1800" dirty="0">
                  <a:solidFill>
                    <a:srgbClr val="00B0F0"/>
                  </a:solidFill>
                </a:rPr>
                <a:t>B</a:t>
              </a:r>
            </a:p>
          </p:txBody>
        </p:sp>
        <p:sp>
          <p:nvSpPr>
            <p:cNvPr id="151" name="TextBox 150">
              <a:extLst>
                <a:ext uri="{FF2B5EF4-FFF2-40B4-BE49-F238E27FC236}">
                  <a16:creationId xmlns:a16="http://schemas.microsoft.com/office/drawing/2014/main" id="{1088F328-6E84-E728-B8E5-0DA5017B3B7E}"/>
                </a:ext>
              </a:extLst>
            </p:cNvPr>
            <p:cNvSpPr txBox="1"/>
            <p:nvPr/>
          </p:nvSpPr>
          <p:spPr>
            <a:xfrm>
              <a:off x="359108" y="2002938"/>
              <a:ext cx="342619" cy="362651"/>
            </a:xfrm>
            <a:prstGeom prst="rect">
              <a:avLst/>
            </a:prstGeom>
            <a:noFill/>
          </p:spPr>
          <p:txBody>
            <a:bodyPr wrap="none" rtlCol="0">
              <a:spAutoFit/>
            </a:bodyPr>
            <a:lstStyle/>
            <a:p>
              <a:r>
                <a:rPr lang="en-US" sz="1800" dirty="0">
                  <a:solidFill>
                    <a:srgbClr val="00B0F0"/>
                  </a:solidFill>
                </a:rPr>
                <a:t>C</a:t>
              </a:r>
            </a:p>
          </p:txBody>
        </p:sp>
        <p:sp>
          <p:nvSpPr>
            <p:cNvPr id="152" name="TextBox 151">
              <a:extLst>
                <a:ext uri="{FF2B5EF4-FFF2-40B4-BE49-F238E27FC236}">
                  <a16:creationId xmlns:a16="http://schemas.microsoft.com/office/drawing/2014/main" id="{2AF2B954-C766-837B-D5E8-393AC9B62D97}"/>
                </a:ext>
              </a:extLst>
            </p:cNvPr>
            <p:cNvSpPr txBox="1"/>
            <p:nvPr/>
          </p:nvSpPr>
          <p:spPr>
            <a:xfrm>
              <a:off x="3494700" y="1978228"/>
              <a:ext cx="342619" cy="362651"/>
            </a:xfrm>
            <a:prstGeom prst="rect">
              <a:avLst/>
            </a:prstGeom>
            <a:noFill/>
          </p:spPr>
          <p:txBody>
            <a:bodyPr wrap="none" rtlCol="0">
              <a:spAutoFit/>
            </a:bodyPr>
            <a:lstStyle/>
            <a:p>
              <a:r>
                <a:rPr lang="en-US" sz="1800" dirty="0">
                  <a:solidFill>
                    <a:srgbClr val="00B0F0"/>
                  </a:solidFill>
                </a:rPr>
                <a:t>D</a:t>
              </a:r>
            </a:p>
          </p:txBody>
        </p:sp>
        <p:sp>
          <p:nvSpPr>
            <p:cNvPr id="153" name="TextBox 152">
              <a:extLst>
                <a:ext uri="{FF2B5EF4-FFF2-40B4-BE49-F238E27FC236}">
                  <a16:creationId xmlns:a16="http://schemas.microsoft.com/office/drawing/2014/main" id="{C8A2A023-EA76-E209-93C3-F9A98B25802E}"/>
                </a:ext>
              </a:extLst>
            </p:cNvPr>
            <p:cNvSpPr txBox="1"/>
            <p:nvPr/>
          </p:nvSpPr>
          <p:spPr>
            <a:xfrm>
              <a:off x="1276845" y="1987334"/>
              <a:ext cx="330114" cy="362651"/>
            </a:xfrm>
            <a:prstGeom prst="rect">
              <a:avLst/>
            </a:prstGeom>
            <a:noFill/>
          </p:spPr>
          <p:txBody>
            <a:bodyPr wrap="none" rtlCol="0">
              <a:spAutoFit/>
            </a:bodyPr>
            <a:lstStyle/>
            <a:p>
              <a:r>
                <a:rPr lang="en-US" sz="1800" dirty="0">
                  <a:solidFill>
                    <a:srgbClr val="00B0F0"/>
                  </a:solidFill>
                </a:rPr>
                <a:t>S</a:t>
              </a: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858F73DD-734C-4E29-7FAB-90449908884E}"/>
                    </a:ext>
                  </a:extLst>
                </p:cNvPr>
                <p:cNvSpPr txBox="1"/>
                <p:nvPr/>
              </p:nvSpPr>
              <p:spPr>
                <a:xfrm>
                  <a:off x="1687121" y="2484150"/>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𝐾</m:t>
                            </m:r>
                          </m:e>
                          <m:sub>
                            <m:r>
                              <a:rPr lang="en-US"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154" name="TextBox 153">
                  <a:extLst>
                    <a:ext uri="{FF2B5EF4-FFF2-40B4-BE49-F238E27FC236}">
                      <a16:creationId xmlns:a16="http://schemas.microsoft.com/office/drawing/2014/main" id="{858F73DD-734C-4E29-7FAB-90449908884E}"/>
                    </a:ext>
                  </a:extLst>
                </p:cNvPr>
                <p:cNvSpPr txBox="1">
                  <a:spLocks noRot="1" noChangeAspect="1" noMove="1" noResize="1" noEditPoints="1" noAdjustHandles="1" noChangeArrowheads="1" noChangeShapeType="1" noTextEdit="1"/>
                </p:cNvSpPr>
                <p:nvPr/>
              </p:nvSpPr>
              <p:spPr>
                <a:xfrm>
                  <a:off x="1687121" y="2484150"/>
                  <a:ext cx="368940" cy="392872"/>
                </a:xfrm>
                <a:prstGeom prst="rect">
                  <a:avLst/>
                </a:prstGeom>
                <a:blipFill>
                  <a:blip r:embed="rId10"/>
                  <a:stretch>
                    <a:fillRect r="-15000" b="-6250"/>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C8385F09-4E9A-A90D-9429-7F08EC69DDDD}"/>
                </a:ext>
              </a:extLst>
            </p:cNvPr>
            <p:cNvCxnSpPr>
              <a:cxnSpLocks/>
            </p:cNvCxnSpPr>
            <p:nvPr/>
          </p:nvCxnSpPr>
          <p:spPr>
            <a:xfrm flipV="1">
              <a:off x="1247536" y="2563637"/>
              <a:ext cx="72617" cy="693394"/>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0222298-3354-64E1-CAD4-6A1F29AA9CF0}"/>
                </a:ext>
              </a:extLst>
            </p:cNvPr>
            <p:cNvCxnSpPr>
              <a:cxnSpLocks/>
            </p:cNvCxnSpPr>
            <p:nvPr/>
          </p:nvCxnSpPr>
          <p:spPr>
            <a:xfrm flipH="1">
              <a:off x="303871" y="2311640"/>
              <a:ext cx="3577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ADE5F08-5524-AB76-C986-79267A747F98}"/>
                </a:ext>
              </a:extLst>
            </p:cNvPr>
            <p:cNvCxnSpPr>
              <a:cxnSpLocks/>
            </p:cNvCxnSpPr>
            <p:nvPr/>
          </p:nvCxnSpPr>
          <p:spPr>
            <a:xfrm flipH="1" flipV="1">
              <a:off x="3547704" y="2295326"/>
              <a:ext cx="394333" cy="91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32D0195-AD27-0B84-F3BB-1E0EB029A1B2}"/>
                </a:ext>
              </a:extLst>
            </p:cNvPr>
            <p:cNvCxnSpPr>
              <a:cxnSpLocks/>
            </p:cNvCxnSpPr>
            <p:nvPr/>
          </p:nvCxnSpPr>
          <p:spPr>
            <a:xfrm flipH="1">
              <a:off x="293278" y="2294405"/>
              <a:ext cx="6702" cy="2123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7767E3F-D98D-133A-9C31-DA78CF15C1E5}"/>
                </a:ext>
              </a:extLst>
            </p:cNvPr>
            <p:cNvCxnSpPr>
              <a:cxnSpLocks/>
            </p:cNvCxnSpPr>
            <p:nvPr/>
          </p:nvCxnSpPr>
          <p:spPr>
            <a:xfrm flipH="1">
              <a:off x="3890322" y="2309560"/>
              <a:ext cx="43321" cy="2126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5AAD363-127E-D06B-4F89-F56939A98926}"/>
                </a:ext>
              </a:extLst>
            </p:cNvPr>
            <p:cNvCxnSpPr>
              <a:cxnSpLocks/>
            </p:cNvCxnSpPr>
            <p:nvPr/>
          </p:nvCxnSpPr>
          <p:spPr>
            <a:xfrm flipH="1">
              <a:off x="2070175" y="4162744"/>
              <a:ext cx="131" cy="546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EF2BD2C-18BF-7EFD-49F0-8BC0F5404E62}"/>
                </a:ext>
              </a:extLst>
            </p:cNvPr>
            <p:cNvCxnSpPr>
              <a:cxnSpLocks/>
            </p:cNvCxnSpPr>
            <p:nvPr/>
          </p:nvCxnSpPr>
          <p:spPr>
            <a:xfrm>
              <a:off x="2218907" y="4312387"/>
              <a:ext cx="0" cy="2108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BC73D59-2D90-7745-E4AE-7AA378E2C0B9}"/>
                </a:ext>
              </a:extLst>
            </p:cNvPr>
            <p:cNvCxnSpPr>
              <a:cxnSpLocks/>
            </p:cNvCxnSpPr>
            <p:nvPr/>
          </p:nvCxnSpPr>
          <p:spPr>
            <a:xfrm flipH="1">
              <a:off x="3306512" y="4436058"/>
              <a:ext cx="605470" cy="53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DC9B1E7-4B9D-81AC-E111-90B9A8A70E5D}"/>
                </a:ext>
              </a:extLst>
            </p:cNvPr>
            <p:cNvCxnSpPr>
              <a:cxnSpLocks/>
            </p:cNvCxnSpPr>
            <p:nvPr/>
          </p:nvCxnSpPr>
          <p:spPr>
            <a:xfrm flipH="1" flipV="1">
              <a:off x="278651" y="4417820"/>
              <a:ext cx="1770527" cy="119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74" name="Group 173">
              <a:extLst>
                <a:ext uri="{FF2B5EF4-FFF2-40B4-BE49-F238E27FC236}">
                  <a16:creationId xmlns:a16="http://schemas.microsoft.com/office/drawing/2014/main" id="{35EE5AF0-BC5B-3C53-D264-574E830895CF}"/>
                </a:ext>
              </a:extLst>
            </p:cNvPr>
            <p:cNvGrpSpPr/>
            <p:nvPr/>
          </p:nvGrpSpPr>
          <p:grpSpPr>
            <a:xfrm>
              <a:off x="2207550" y="4339361"/>
              <a:ext cx="990867" cy="172446"/>
              <a:chOff x="4728469" y="1682364"/>
              <a:chExt cx="1587843" cy="693028"/>
            </a:xfrm>
          </p:grpSpPr>
          <p:cxnSp>
            <p:nvCxnSpPr>
              <p:cNvPr id="175" name="Straight Connector 174">
                <a:extLst>
                  <a:ext uri="{FF2B5EF4-FFF2-40B4-BE49-F238E27FC236}">
                    <a16:creationId xmlns:a16="http://schemas.microsoft.com/office/drawing/2014/main" id="{52C84620-80C2-3CF6-69D1-609D6B20F9E1}"/>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B39A678-EB71-4E2F-C73E-A6F08F86EB42}"/>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70FBF09-0907-A13E-FCEE-E0587A617A02}"/>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AE3CD6E-BECF-0004-9D45-8902204DED63}"/>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466715F-696F-C9B7-B3E0-342FFBCF7875}"/>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31C8E64-C484-36A3-5E2B-0911FECB3358}"/>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4DFEC5D-8DCC-1191-FD53-B3914E451DDF}"/>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440F584-4AE8-7FDB-22F3-51BE9A0266EE}"/>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85" name="Straight Connector 184">
              <a:extLst>
                <a:ext uri="{FF2B5EF4-FFF2-40B4-BE49-F238E27FC236}">
                  <a16:creationId xmlns:a16="http://schemas.microsoft.com/office/drawing/2014/main" id="{E55DF552-FE4F-2136-839B-5E3327103804}"/>
                </a:ext>
              </a:extLst>
            </p:cNvPr>
            <p:cNvCxnSpPr>
              <a:cxnSpLocks/>
            </p:cNvCxnSpPr>
            <p:nvPr/>
          </p:nvCxnSpPr>
          <p:spPr>
            <a:xfrm flipH="1">
              <a:off x="3202582" y="4275245"/>
              <a:ext cx="97613" cy="1575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B0BDA343-5267-4CC0-8C41-337E07CB9470}"/>
                    </a:ext>
                  </a:extLst>
                </p:cNvPr>
                <p:cNvSpPr txBox="1"/>
                <p:nvPr/>
              </p:nvSpPr>
              <p:spPr>
                <a:xfrm>
                  <a:off x="3115726" y="3915619"/>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𝐾</m:t>
                            </m:r>
                          </m:e>
                          <m:sub>
                            <m:r>
                              <a:rPr lang="en-US"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187" name="TextBox 186">
                  <a:extLst>
                    <a:ext uri="{FF2B5EF4-FFF2-40B4-BE49-F238E27FC236}">
                      <a16:creationId xmlns:a16="http://schemas.microsoft.com/office/drawing/2014/main" id="{B0BDA343-5267-4CC0-8C41-337E07CB9470}"/>
                    </a:ext>
                  </a:extLst>
                </p:cNvPr>
                <p:cNvSpPr txBox="1">
                  <a:spLocks noRot="1" noChangeAspect="1" noMove="1" noResize="1" noEditPoints="1" noAdjustHandles="1" noChangeArrowheads="1" noChangeShapeType="1" noTextEdit="1"/>
                </p:cNvSpPr>
                <p:nvPr/>
              </p:nvSpPr>
              <p:spPr>
                <a:xfrm>
                  <a:off x="3115726" y="3915619"/>
                  <a:ext cx="368940" cy="392872"/>
                </a:xfrm>
                <a:prstGeom prst="rect">
                  <a:avLst/>
                </a:prstGeom>
                <a:blipFill>
                  <a:blip r:embed="rId11"/>
                  <a:stretch>
                    <a:fillRect r="-11475"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C871F9BA-45C4-B56E-AFB1-2E903711086F}"/>
                    </a:ext>
                  </a:extLst>
                </p:cNvPr>
                <p:cNvSpPr txBox="1"/>
                <p:nvPr/>
              </p:nvSpPr>
              <p:spPr>
                <a:xfrm>
                  <a:off x="2520335" y="3915745"/>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𝑏</m:t>
                            </m:r>
                          </m:sub>
                        </m:sSub>
                      </m:oMath>
                    </m:oMathPara>
                  </a14:m>
                  <a:endParaRPr lang="en-US" sz="2000" dirty="0"/>
                </a:p>
              </p:txBody>
            </p:sp>
          </mc:Choice>
          <mc:Fallback xmlns="">
            <p:sp>
              <p:nvSpPr>
                <p:cNvPr id="188" name="TextBox 187">
                  <a:extLst>
                    <a:ext uri="{FF2B5EF4-FFF2-40B4-BE49-F238E27FC236}">
                      <a16:creationId xmlns:a16="http://schemas.microsoft.com/office/drawing/2014/main" id="{C871F9BA-45C4-B56E-AFB1-2E903711086F}"/>
                    </a:ext>
                  </a:extLst>
                </p:cNvPr>
                <p:cNvSpPr txBox="1">
                  <a:spLocks noRot="1" noChangeAspect="1" noMove="1" noResize="1" noEditPoints="1" noAdjustHandles="1" noChangeArrowheads="1" noChangeShapeType="1" noTextEdit="1"/>
                </p:cNvSpPr>
                <p:nvPr/>
              </p:nvSpPr>
              <p:spPr>
                <a:xfrm>
                  <a:off x="2520335" y="3915745"/>
                  <a:ext cx="368940" cy="392872"/>
                </a:xfrm>
                <a:prstGeom prst="rect">
                  <a:avLst/>
                </a:prstGeom>
                <a:blipFill>
                  <a:blip r:embed="rId12"/>
                  <a:stretch>
                    <a:fillRect r="-16393" b="-6154"/>
                  </a:stretch>
                </a:blipFill>
              </p:spPr>
              <p:txBody>
                <a:bodyPr/>
                <a:lstStyle/>
                <a:p>
                  <a:r>
                    <a:rPr lang="en-US">
                      <a:noFill/>
                    </a:rPr>
                    <a:t> </a:t>
                  </a:r>
                </a:p>
              </p:txBody>
            </p:sp>
          </mc:Fallback>
        </mc:AlternateContent>
        <p:sp>
          <p:nvSpPr>
            <p:cNvPr id="189" name="TextBox 188">
              <a:extLst>
                <a:ext uri="{FF2B5EF4-FFF2-40B4-BE49-F238E27FC236}">
                  <a16:creationId xmlns:a16="http://schemas.microsoft.com/office/drawing/2014/main" id="{FE9008A7-2C57-8304-11C1-C77F6563590F}"/>
                </a:ext>
              </a:extLst>
            </p:cNvPr>
            <p:cNvSpPr txBox="1"/>
            <p:nvPr/>
          </p:nvSpPr>
          <p:spPr>
            <a:xfrm>
              <a:off x="1944006" y="4719646"/>
              <a:ext cx="342619" cy="362651"/>
            </a:xfrm>
            <a:prstGeom prst="rect">
              <a:avLst/>
            </a:prstGeom>
            <a:noFill/>
          </p:spPr>
          <p:txBody>
            <a:bodyPr wrap="none" rtlCol="0">
              <a:spAutoFit/>
            </a:bodyPr>
            <a:lstStyle/>
            <a:p>
              <a:r>
                <a:rPr lang="en-US" sz="1800" dirty="0">
                  <a:solidFill>
                    <a:srgbClr val="00B0F0"/>
                  </a:solidFill>
                </a:rPr>
                <a:t>E</a:t>
              </a:r>
            </a:p>
          </p:txBody>
        </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00C78DF5-38E9-EFA8-2014-61D7BC35DB0C}"/>
                    </a:ext>
                  </a:extLst>
                </p:cNvPr>
                <p:cNvSpPr txBox="1"/>
                <p:nvPr/>
              </p:nvSpPr>
              <p:spPr>
                <a:xfrm>
                  <a:off x="4025260" y="2983898"/>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194" name="TextBox 193">
                  <a:extLst>
                    <a:ext uri="{FF2B5EF4-FFF2-40B4-BE49-F238E27FC236}">
                      <a16:creationId xmlns:a16="http://schemas.microsoft.com/office/drawing/2014/main" id="{00C78DF5-38E9-EFA8-2014-61D7BC35DB0C}"/>
                    </a:ext>
                  </a:extLst>
                </p:cNvPr>
                <p:cNvSpPr txBox="1">
                  <a:spLocks noRot="1" noChangeAspect="1" noMove="1" noResize="1" noEditPoints="1" noAdjustHandles="1" noChangeArrowheads="1" noChangeShapeType="1" noTextEdit="1"/>
                </p:cNvSpPr>
                <p:nvPr/>
              </p:nvSpPr>
              <p:spPr>
                <a:xfrm>
                  <a:off x="4025260" y="2983898"/>
                  <a:ext cx="368940" cy="392872"/>
                </a:xfrm>
                <a:prstGeom prst="rect">
                  <a:avLst/>
                </a:prstGeom>
                <a:blipFill>
                  <a:blip r:embed="rId13"/>
                  <a:stretch>
                    <a:fillRect b="-4615"/>
                  </a:stretch>
                </a:blipFill>
              </p:spPr>
              <p:txBody>
                <a:bodyPr/>
                <a:lstStyle/>
                <a:p>
                  <a:r>
                    <a:rPr lang="en-US">
                      <a:noFill/>
                    </a:rPr>
                    <a:t> </a:t>
                  </a:r>
                </a:p>
              </p:txBody>
            </p:sp>
          </mc:Fallback>
        </mc:AlternateContent>
        <p:cxnSp>
          <p:nvCxnSpPr>
            <p:cNvPr id="195" name="Straight Connector 194">
              <a:extLst>
                <a:ext uri="{FF2B5EF4-FFF2-40B4-BE49-F238E27FC236}">
                  <a16:creationId xmlns:a16="http://schemas.microsoft.com/office/drawing/2014/main" id="{B800677D-08E8-2998-031C-A9390654E0DB}"/>
                </a:ext>
              </a:extLst>
            </p:cNvPr>
            <p:cNvCxnSpPr>
              <a:cxnSpLocks/>
            </p:cNvCxnSpPr>
            <p:nvPr/>
          </p:nvCxnSpPr>
          <p:spPr>
            <a:xfrm flipH="1" flipV="1">
              <a:off x="3198417" y="1498430"/>
              <a:ext cx="286248" cy="395970"/>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A9787636-8E9F-15DB-41F1-A4AE7AC8C2B7}"/>
                    </a:ext>
                  </a:extLst>
                </p:cNvPr>
                <p:cNvSpPr txBox="1"/>
                <p:nvPr/>
              </p:nvSpPr>
              <p:spPr>
                <a:xfrm>
                  <a:off x="3280472" y="1349994"/>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196" name="TextBox 195">
                  <a:extLst>
                    <a:ext uri="{FF2B5EF4-FFF2-40B4-BE49-F238E27FC236}">
                      <a16:creationId xmlns:a16="http://schemas.microsoft.com/office/drawing/2014/main" id="{A9787636-8E9F-15DB-41F1-A4AE7AC8C2B7}"/>
                    </a:ext>
                  </a:extLst>
                </p:cNvPr>
                <p:cNvSpPr txBox="1">
                  <a:spLocks noRot="1" noChangeAspect="1" noMove="1" noResize="1" noEditPoints="1" noAdjustHandles="1" noChangeArrowheads="1" noChangeShapeType="1" noTextEdit="1"/>
                </p:cNvSpPr>
                <p:nvPr/>
              </p:nvSpPr>
              <p:spPr>
                <a:xfrm>
                  <a:off x="3280472" y="1349994"/>
                  <a:ext cx="368940" cy="392872"/>
                </a:xfrm>
                <a:prstGeom prst="rect">
                  <a:avLst/>
                </a:prstGeom>
                <a:blipFill>
                  <a:blip r:embed="rId14"/>
                  <a:stretch>
                    <a:fillRect b="-4615"/>
                  </a:stretch>
                </a:blipFill>
              </p:spPr>
              <p:txBody>
                <a:bodyPr/>
                <a:lstStyle/>
                <a:p>
                  <a:r>
                    <a:rPr lang="en-US">
                      <a:noFill/>
                    </a:rPr>
                    <a:t> </a:t>
                  </a:r>
                </a:p>
              </p:txBody>
            </p:sp>
          </mc:Fallback>
        </mc:AlternateContent>
        <p:cxnSp>
          <p:nvCxnSpPr>
            <p:cNvPr id="199" name="Straight Connector 198">
              <a:extLst>
                <a:ext uri="{FF2B5EF4-FFF2-40B4-BE49-F238E27FC236}">
                  <a16:creationId xmlns:a16="http://schemas.microsoft.com/office/drawing/2014/main" id="{B6EB1572-8806-973C-23BF-00F6585E5898}"/>
                </a:ext>
              </a:extLst>
            </p:cNvPr>
            <p:cNvCxnSpPr>
              <a:cxnSpLocks/>
            </p:cNvCxnSpPr>
            <p:nvPr/>
          </p:nvCxnSpPr>
          <p:spPr>
            <a:xfrm flipH="1">
              <a:off x="2578259" y="3279467"/>
              <a:ext cx="386182" cy="329842"/>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668D7472-FA32-F851-4F97-1A029F5FF115}"/>
                    </a:ext>
                  </a:extLst>
                </p:cNvPr>
                <p:cNvSpPr txBox="1"/>
                <p:nvPr/>
              </p:nvSpPr>
              <p:spPr>
                <a:xfrm>
                  <a:off x="2653434" y="3335302"/>
                  <a:ext cx="963535" cy="392872"/>
                </a:xfrm>
                <a:prstGeom prst="rect">
                  <a:avLst/>
                </a:prstGeom>
                <a:noFill/>
              </p:spPr>
              <p:txBody>
                <a:bodyPr wrap="square">
                  <a:spAutoFit/>
                </a:bodyPr>
                <a:lstStyle/>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2</m:t>
                          </m:r>
                        </m:sub>
                      </m:sSub>
                    </m:oMath>
                  </a14:m>
                  <a:r>
                    <a:rPr lang="en-US" sz="2000" dirty="0"/>
                    <a:t>)</a:t>
                  </a:r>
                </a:p>
              </p:txBody>
            </p:sp>
          </mc:Choice>
          <mc:Fallback xmlns="">
            <p:sp>
              <p:nvSpPr>
                <p:cNvPr id="201" name="TextBox 200">
                  <a:extLst>
                    <a:ext uri="{FF2B5EF4-FFF2-40B4-BE49-F238E27FC236}">
                      <a16:creationId xmlns:a16="http://schemas.microsoft.com/office/drawing/2014/main" id="{668D7472-FA32-F851-4F97-1A029F5FF115}"/>
                    </a:ext>
                  </a:extLst>
                </p:cNvPr>
                <p:cNvSpPr txBox="1">
                  <a:spLocks noRot="1" noChangeAspect="1" noMove="1" noResize="1" noEditPoints="1" noAdjustHandles="1" noChangeArrowheads="1" noChangeShapeType="1" noTextEdit="1"/>
                </p:cNvSpPr>
                <p:nvPr/>
              </p:nvSpPr>
              <p:spPr>
                <a:xfrm>
                  <a:off x="2653434" y="3335302"/>
                  <a:ext cx="963535" cy="392872"/>
                </a:xfrm>
                <a:prstGeom prst="rect">
                  <a:avLst/>
                </a:prstGeom>
                <a:blipFill>
                  <a:blip r:embed="rId15"/>
                  <a:stretch>
                    <a:fillRect l="-3165" t="-6154" r="-6329"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B1B779D0-7D42-784D-1B13-3F7F2220C590}"/>
                    </a:ext>
                  </a:extLst>
                </p:cNvPr>
                <p:cNvSpPr txBox="1"/>
                <p:nvPr/>
              </p:nvSpPr>
              <p:spPr>
                <a:xfrm>
                  <a:off x="2187177" y="1394061"/>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202" name="TextBox 201">
                  <a:extLst>
                    <a:ext uri="{FF2B5EF4-FFF2-40B4-BE49-F238E27FC236}">
                      <a16:creationId xmlns:a16="http://schemas.microsoft.com/office/drawing/2014/main" id="{B1B779D0-7D42-784D-1B13-3F7F2220C590}"/>
                    </a:ext>
                  </a:extLst>
                </p:cNvPr>
                <p:cNvSpPr txBox="1">
                  <a:spLocks noRot="1" noChangeAspect="1" noMove="1" noResize="1" noEditPoints="1" noAdjustHandles="1" noChangeArrowheads="1" noChangeShapeType="1" noTextEdit="1"/>
                </p:cNvSpPr>
                <p:nvPr/>
              </p:nvSpPr>
              <p:spPr>
                <a:xfrm>
                  <a:off x="2187177" y="1394061"/>
                  <a:ext cx="368940" cy="392872"/>
                </a:xfrm>
                <a:prstGeom prst="rect">
                  <a:avLst/>
                </a:prstGeom>
                <a:blipFill>
                  <a:blip r:embed="rId16"/>
                  <a:stretch>
                    <a:fillRect b="-6250"/>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8DE1E6C7-DE40-4388-1674-58CACF6F9A57}"/>
                </a:ext>
              </a:extLst>
            </p:cNvPr>
            <p:cNvCxnSpPr>
              <a:cxnSpLocks/>
            </p:cNvCxnSpPr>
            <p:nvPr/>
          </p:nvCxnSpPr>
          <p:spPr>
            <a:xfrm>
              <a:off x="2227060" y="1357201"/>
              <a:ext cx="0" cy="546450"/>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D40F480-7C30-B3D5-8FF2-B246CDEFC4EB}"/>
                    </a:ext>
                  </a:extLst>
                </p:cNvPr>
                <p:cNvSpPr txBox="1"/>
                <p:nvPr/>
              </p:nvSpPr>
              <p:spPr>
                <a:xfrm>
                  <a:off x="2293611" y="2339873"/>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205" name="TextBox 204">
                  <a:extLst>
                    <a:ext uri="{FF2B5EF4-FFF2-40B4-BE49-F238E27FC236}">
                      <a16:creationId xmlns:a16="http://schemas.microsoft.com/office/drawing/2014/main" id="{1D40F480-7C30-B3D5-8FF2-B246CDEFC4EB}"/>
                    </a:ext>
                  </a:extLst>
                </p:cNvPr>
                <p:cNvSpPr txBox="1">
                  <a:spLocks noRot="1" noChangeAspect="1" noMove="1" noResize="1" noEditPoints="1" noAdjustHandles="1" noChangeArrowheads="1" noChangeShapeType="1" noTextEdit="1"/>
                </p:cNvSpPr>
                <p:nvPr/>
              </p:nvSpPr>
              <p:spPr>
                <a:xfrm>
                  <a:off x="2293611" y="2339873"/>
                  <a:ext cx="368940" cy="392872"/>
                </a:xfrm>
                <a:prstGeom prst="rect">
                  <a:avLst/>
                </a:prstGeom>
                <a:blipFill>
                  <a:blip r:embed="rId17"/>
                  <a:stretch>
                    <a:fillRect r="-18033" b="-6250"/>
                  </a:stretch>
                </a:blipFill>
              </p:spPr>
              <p:txBody>
                <a:bodyPr/>
                <a:lstStyle/>
                <a:p>
                  <a:r>
                    <a:rPr lang="en-US">
                      <a:noFill/>
                    </a:rPr>
                    <a:t> </a:t>
                  </a:r>
                </a:p>
              </p:txBody>
            </p:sp>
          </mc:Fallback>
        </mc:AlternateContent>
        <p:sp>
          <p:nvSpPr>
            <p:cNvPr id="206" name="TextBox 205">
              <a:extLst>
                <a:ext uri="{FF2B5EF4-FFF2-40B4-BE49-F238E27FC236}">
                  <a16:creationId xmlns:a16="http://schemas.microsoft.com/office/drawing/2014/main" id="{0DBFAFDA-5D33-3FE0-DF53-5FA8964BD96B}"/>
                </a:ext>
              </a:extLst>
            </p:cNvPr>
            <p:cNvSpPr txBox="1"/>
            <p:nvPr/>
          </p:nvSpPr>
          <p:spPr>
            <a:xfrm>
              <a:off x="2358701" y="1993189"/>
              <a:ext cx="355123" cy="362651"/>
            </a:xfrm>
            <a:prstGeom prst="rect">
              <a:avLst/>
            </a:prstGeom>
            <a:noFill/>
          </p:spPr>
          <p:txBody>
            <a:bodyPr wrap="none" rtlCol="0">
              <a:spAutoFit/>
            </a:bodyPr>
            <a:lstStyle/>
            <a:p>
              <a:r>
                <a:rPr lang="en-US" sz="1800" dirty="0">
                  <a:solidFill>
                    <a:srgbClr val="00B0F0"/>
                  </a:solidFill>
                </a:rPr>
                <a:t>G</a:t>
              </a:r>
            </a:p>
          </p:txBody>
        </p:sp>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F6C932AD-6A65-2786-C5DD-FCAC575AAC22}"/>
                    </a:ext>
                  </a:extLst>
                </p:cNvPr>
                <p:cNvSpPr txBox="1"/>
                <p:nvPr/>
              </p:nvSpPr>
              <p:spPr>
                <a:xfrm>
                  <a:off x="334742" y="3227967"/>
                  <a:ext cx="1454976" cy="392872"/>
                </a:xfrm>
                <a:prstGeom prst="rect">
                  <a:avLst/>
                </a:prstGeom>
                <a:noFill/>
              </p:spPr>
              <p:txBody>
                <a:bodyPr wrap="square">
                  <a:spAutoFit/>
                </a:bodyPr>
                <a:lstStyle/>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2</m:t>
                          </m:r>
                        </m:sub>
                      </m:sSub>
                    </m:oMath>
                  </a14:m>
                  <a:r>
                    <a:rPr lang="en-US" sz="2000" dirty="0"/>
                    <a:t>+</a:t>
                  </a:r>
                  <a:r>
                    <a:rPr lang="en-US" sz="200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𝐼</m:t>
                          </m:r>
                        </m:e>
                        <m:sub>
                          <m:r>
                            <a:rPr lang="en-US" sz="2000" i="1">
                              <a:latin typeface="Cambria Math" panose="02040503050406030204" pitchFamily="18" charset="0"/>
                              <a:ea typeface="Cambria Math" panose="02040503050406030204" pitchFamily="18" charset="0"/>
                            </a:rPr>
                            <m:t>𝐺</m:t>
                          </m:r>
                        </m:sub>
                      </m:sSub>
                    </m:oMath>
                  </a14:m>
                  <a:r>
                    <a:rPr lang="en-US" sz="2000" dirty="0"/>
                    <a:t>)</a:t>
                  </a:r>
                </a:p>
              </p:txBody>
            </p:sp>
          </mc:Choice>
          <mc:Fallback xmlns="">
            <p:sp>
              <p:nvSpPr>
                <p:cNvPr id="207" name="TextBox 206">
                  <a:extLst>
                    <a:ext uri="{FF2B5EF4-FFF2-40B4-BE49-F238E27FC236}">
                      <a16:creationId xmlns:a16="http://schemas.microsoft.com/office/drawing/2014/main" id="{F6C932AD-6A65-2786-C5DD-FCAC575AAC22}"/>
                    </a:ext>
                  </a:extLst>
                </p:cNvPr>
                <p:cNvSpPr txBox="1">
                  <a:spLocks noRot="1" noChangeAspect="1" noMove="1" noResize="1" noEditPoints="1" noAdjustHandles="1" noChangeArrowheads="1" noChangeShapeType="1" noTextEdit="1"/>
                </p:cNvSpPr>
                <p:nvPr/>
              </p:nvSpPr>
              <p:spPr>
                <a:xfrm>
                  <a:off x="334742" y="3227967"/>
                  <a:ext cx="1454976" cy="392872"/>
                </a:xfrm>
                <a:prstGeom prst="rect">
                  <a:avLst/>
                </a:prstGeom>
                <a:blipFill>
                  <a:blip r:embed="rId18"/>
                  <a:stretch>
                    <a:fillRect l="-2092" t="-7813" b="-31250"/>
                  </a:stretch>
                </a:blipFill>
              </p:spPr>
              <p:txBody>
                <a:bodyPr/>
                <a:lstStyle/>
                <a:p>
                  <a:r>
                    <a:rPr lang="en-US">
                      <a:noFill/>
                    </a:rPr>
                    <a:t> </a:t>
                  </a:r>
                </a:p>
              </p:txBody>
            </p:sp>
          </mc:Fallback>
        </mc:AlternateContent>
        <p:cxnSp>
          <p:nvCxnSpPr>
            <p:cNvPr id="208" name="Straight Connector 207">
              <a:extLst>
                <a:ext uri="{FF2B5EF4-FFF2-40B4-BE49-F238E27FC236}">
                  <a16:creationId xmlns:a16="http://schemas.microsoft.com/office/drawing/2014/main" id="{007669B8-380F-9EA3-3DA9-C1D0999C5590}"/>
                </a:ext>
              </a:extLst>
            </p:cNvPr>
            <p:cNvCxnSpPr>
              <a:cxnSpLocks/>
            </p:cNvCxnSpPr>
            <p:nvPr/>
          </p:nvCxnSpPr>
          <p:spPr>
            <a:xfrm>
              <a:off x="180179" y="2899126"/>
              <a:ext cx="0" cy="56239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7ED2CE9-CE3D-B149-9C52-919AFDA6D44A}"/>
                </a:ext>
              </a:extLst>
            </p:cNvPr>
            <p:cNvCxnSpPr>
              <a:cxnSpLocks/>
            </p:cNvCxnSpPr>
            <p:nvPr/>
          </p:nvCxnSpPr>
          <p:spPr>
            <a:xfrm flipH="1">
              <a:off x="1427003" y="850198"/>
              <a:ext cx="342038" cy="349690"/>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C44F5768-FD7D-FD78-7611-6B27E69BF100}"/>
                    </a:ext>
                  </a:extLst>
                </p:cNvPr>
                <p:cNvSpPr txBox="1"/>
                <p:nvPr/>
              </p:nvSpPr>
              <p:spPr>
                <a:xfrm>
                  <a:off x="654472" y="735609"/>
                  <a:ext cx="1104125" cy="392872"/>
                </a:xfrm>
                <a:prstGeom prst="rect">
                  <a:avLst/>
                </a:prstGeom>
                <a:noFill/>
              </p:spPr>
              <p:txBody>
                <a:bodyPr wrap="square">
                  <a:spAutoFit/>
                </a:bodyPr>
                <a:lstStyle/>
                <a:p>
                  <a:r>
                    <a:rPr lang="en-US" sz="2000" b="0" dirty="0">
                      <a:ea typeface="Cambria Math" panose="02040503050406030204" pitchFamily="18" charset="0"/>
                    </a:rPr>
                    <a:t>(</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a14:m>
                  <a:r>
                    <a:rPr lang="en-US" sz="2000" dirty="0"/>
                    <a:t>)</a:t>
                  </a:r>
                </a:p>
              </p:txBody>
            </p:sp>
          </mc:Choice>
          <mc:Fallback xmlns="">
            <p:sp>
              <p:nvSpPr>
                <p:cNvPr id="214" name="TextBox 213">
                  <a:extLst>
                    <a:ext uri="{FF2B5EF4-FFF2-40B4-BE49-F238E27FC236}">
                      <a16:creationId xmlns:a16="http://schemas.microsoft.com/office/drawing/2014/main" id="{C44F5768-FD7D-FD78-7611-6B27E69BF100}"/>
                    </a:ext>
                  </a:extLst>
                </p:cNvPr>
                <p:cNvSpPr txBox="1">
                  <a:spLocks noRot="1" noChangeAspect="1" noMove="1" noResize="1" noEditPoints="1" noAdjustHandles="1" noChangeArrowheads="1" noChangeShapeType="1" noTextEdit="1"/>
                </p:cNvSpPr>
                <p:nvPr/>
              </p:nvSpPr>
              <p:spPr>
                <a:xfrm>
                  <a:off x="654472" y="735609"/>
                  <a:ext cx="1104125" cy="392872"/>
                </a:xfrm>
                <a:prstGeom prst="rect">
                  <a:avLst/>
                </a:prstGeom>
                <a:blipFill>
                  <a:blip r:embed="rId19"/>
                  <a:stretch>
                    <a:fillRect l="-5525" t="-7813" b="-31250"/>
                  </a:stretch>
                </a:blipFill>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14536B38-BA07-70DD-22BB-EACC4DF85435}"/>
                </a:ext>
              </a:extLst>
            </p:cNvPr>
            <p:cNvCxnSpPr>
              <a:cxnSpLocks/>
            </p:cNvCxnSpPr>
            <p:nvPr/>
          </p:nvCxnSpPr>
          <p:spPr>
            <a:xfrm flipH="1" flipV="1">
              <a:off x="632945" y="2835760"/>
              <a:ext cx="286248" cy="395970"/>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F0B85147-C1D2-2E2A-BAB1-245EDB2E1942}"/>
              </a:ext>
            </a:extLst>
          </p:cNvPr>
          <p:cNvSpPr txBox="1"/>
          <p:nvPr/>
        </p:nvSpPr>
        <p:spPr>
          <a:xfrm>
            <a:off x="4534724" y="3488530"/>
            <a:ext cx="4339650" cy="369332"/>
          </a:xfrm>
          <a:prstGeom prst="rect">
            <a:avLst/>
          </a:prstGeom>
          <a:noFill/>
        </p:spPr>
        <p:txBody>
          <a:bodyPr wrap="none" rtlCol="0">
            <a:spAutoFit/>
          </a:bodyPr>
          <a:lstStyle/>
          <a:p>
            <a:r>
              <a:rPr lang="en-US" sz="1800" dirty="0"/>
              <a:t>Applying Kirchhoff laws on </a:t>
            </a:r>
            <a:r>
              <a:rPr lang="en-US" sz="1800" b="1" dirty="0">
                <a:solidFill>
                  <a:srgbClr val="FF0000"/>
                </a:solidFill>
              </a:rPr>
              <a:t>ACEDA</a:t>
            </a:r>
            <a:r>
              <a:rPr lang="en-US" sz="1800" dirty="0"/>
              <a:t> loop,</a:t>
            </a:r>
          </a:p>
        </p:txBody>
      </p: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FC1B52C2-9017-9C11-CD41-3AE145A3AE98}"/>
                  </a:ext>
                </a:extLst>
              </p:cNvPr>
              <p:cNvSpPr txBox="1"/>
              <p:nvPr/>
            </p:nvSpPr>
            <p:spPr>
              <a:xfrm>
                <a:off x="4301661" y="3763418"/>
                <a:ext cx="4100663" cy="707886"/>
              </a:xfrm>
              <a:prstGeom prst="rect">
                <a:avLst/>
              </a:prstGeom>
              <a:noFill/>
            </p:spPr>
            <p:txBody>
              <a:bodyPr wrap="square">
                <a:spAutoFit/>
              </a:bodyPr>
              <a:lstStyle/>
              <a:p>
                <a14:m>
                  <m:oMath xmlns:m="http://schemas.openxmlformats.org/officeDocument/2006/math">
                    <m:sSub>
                      <m:sSubPr>
                        <m:ctrlPr>
                          <a:rPr lang="en-US" sz="2000" b="0" i="1" smtClean="0">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    </m:t>
                        </m:r>
                        <m:r>
                          <a:rPr lang="en-US" sz="2000" b="0" i="1" smtClean="0">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2</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2</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2</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1</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1</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𝑏</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𝐸</m:t>
                    </m:r>
                  </m:oMath>
                </a14:m>
                <a:r>
                  <a:rPr lang="en-US" sz="2000" dirty="0">
                    <a:solidFill>
                      <a:srgbClr val="0000FF"/>
                    </a:solidFill>
                  </a:rPr>
                  <a:t>= 0</a:t>
                </a:r>
              </a:p>
              <a:p>
                <a14:m>
                  <m:oMath xmlns:m="http://schemas.openxmlformats.org/officeDocument/2006/math">
                    <m:r>
                      <a:rPr lang="en-US" sz="2000" i="1">
                        <a:solidFill>
                          <a:srgbClr val="0000FF"/>
                        </a:solidFill>
                        <a:latin typeface="Cambria Math" panose="02040503050406030204" pitchFamily="18" charset="0"/>
                        <a:ea typeface="Cambria Math" panose="02040503050406030204" pitchFamily="18" charset="0"/>
                      </a:rPr>
                      <m:t> </m:t>
                    </m:r>
                    <m:r>
                      <a:rPr lang="en-US" sz="2000" b="0" i="1" smtClean="0">
                        <a:solidFill>
                          <a:srgbClr val="0000FF"/>
                        </a:solidFill>
                        <a:latin typeface="Cambria Math" panose="02040503050406030204" pitchFamily="18" charset="0"/>
                        <a:ea typeface="Cambria Math" panose="02040503050406030204" pitchFamily="18" charset="0"/>
                      </a:rPr>
                      <m:t>   </m:t>
                    </m:r>
                    <m:sSub>
                      <m:sSubPr>
                        <m:ctrlPr>
                          <a:rPr lang="en-US" sz="2000" i="1">
                            <a:solidFill>
                              <a:srgbClr val="0000FF"/>
                            </a:solidFill>
                            <a:latin typeface="Cambria Math" panose="02040503050406030204" pitchFamily="18" charset="0"/>
                            <a:ea typeface="Cambria Math" panose="02040503050406030204" pitchFamily="18" charset="0"/>
                          </a:rPr>
                        </m:ctrlPr>
                      </m:sSubPr>
                      <m:e>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𝑏</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2</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d>
                          <m:dPr>
                            <m:ctrlPr>
                              <a:rPr lang="en-US" sz="2000" i="1">
                                <a:solidFill>
                                  <a:srgbClr val="0000FF"/>
                                </a:solidFill>
                                <a:latin typeface="Cambria Math" panose="02040503050406030204" pitchFamily="18" charset="0"/>
                                <a:ea typeface="Cambria Math" panose="02040503050406030204" pitchFamily="18" charset="0"/>
                              </a:rPr>
                            </m:ctrlPr>
                          </m:dPr>
                          <m:e>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1</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2</m:t>
                                </m:r>
                              </m:sub>
                            </m:sSub>
                          </m:e>
                        </m:d>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𝐺</m:t>
                            </m:r>
                          </m:sub>
                        </m:sSub>
                        <m:r>
                          <a:rPr lang="en-US" sz="2000" i="1">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1</m:t>
                        </m:r>
                      </m:sub>
                    </m:sSub>
                    <m:r>
                      <a:rPr lang="en-US" sz="2000" i="1">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𝐸</m:t>
                    </m:r>
                  </m:oMath>
                </a14:m>
                <a:r>
                  <a:rPr lang="en-US" sz="2000" dirty="0">
                    <a:solidFill>
                      <a:srgbClr val="0000FF"/>
                    </a:solidFill>
                  </a:rPr>
                  <a:t>= 0</a:t>
                </a:r>
              </a:p>
            </p:txBody>
          </p:sp>
        </mc:Choice>
        <mc:Fallback xmlns="">
          <p:sp>
            <p:nvSpPr>
              <p:cNvPr id="225" name="TextBox 224">
                <a:extLst>
                  <a:ext uri="{FF2B5EF4-FFF2-40B4-BE49-F238E27FC236}">
                    <a16:creationId xmlns:a16="http://schemas.microsoft.com/office/drawing/2014/main" id="{FC1B52C2-9017-9C11-CD41-3AE145A3AE98}"/>
                  </a:ext>
                </a:extLst>
              </p:cNvPr>
              <p:cNvSpPr txBox="1">
                <a:spLocks noRot="1" noChangeAspect="1" noMove="1" noResize="1" noEditPoints="1" noAdjustHandles="1" noChangeArrowheads="1" noChangeShapeType="1" noTextEdit="1"/>
              </p:cNvSpPr>
              <p:nvPr/>
            </p:nvSpPr>
            <p:spPr>
              <a:xfrm>
                <a:off x="4301661" y="3763418"/>
                <a:ext cx="4100663" cy="707886"/>
              </a:xfrm>
              <a:prstGeom prst="rect">
                <a:avLst/>
              </a:prstGeom>
              <a:blipFill>
                <a:blip r:embed="rId20"/>
                <a:stretch>
                  <a:fillRect t="-3448" r="-893" b="-15517"/>
                </a:stretch>
              </a:blipFill>
            </p:spPr>
            <p:txBody>
              <a:bodyPr/>
              <a:lstStyle/>
              <a:p>
                <a:r>
                  <a:rPr lang="en-US">
                    <a:noFill/>
                  </a:rPr>
                  <a:t> </a:t>
                </a:r>
              </a:p>
            </p:txBody>
          </p:sp>
        </mc:Fallback>
      </mc:AlternateContent>
    </p:spTree>
    <p:extLst>
      <p:ext uri="{BB962C8B-B14F-4D97-AF65-F5344CB8AC3E}">
        <p14:creationId xmlns:p14="http://schemas.microsoft.com/office/powerpoint/2010/main" val="234587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6"/>
                                        </p:tgtEl>
                                        <p:attrNameLst>
                                          <p:attrName>style.visibility</p:attrName>
                                        </p:attrNameLst>
                                      </p:cBhvr>
                                      <p:to>
                                        <p:strVal val="visible"/>
                                      </p:to>
                                    </p:set>
                                    <p:animEffect transition="in" filter="fade">
                                      <p:cBhvr>
                                        <p:cTn id="12" dur="500"/>
                                        <p:tgtEl>
                                          <p:spTgt spid="2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500"/>
                                        <p:tgtEl>
                                          <p:spTgt spid="2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8"/>
                                        </p:tgtEl>
                                        <p:attrNameLst>
                                          <p:attrName>style.visibility</p:attrName>
                                        </p:attrNameLst>
                                      </p:cBhvr>
                                      <p:to>
                                        <p:strVal val="visible"/>
                                      </p:to>
                                    </p:set>
                                    <p:animEffect transition="in" filter="fade">
                                      <p:cBhvr>
                                        <p:cTn id="20" dur="500"/>
                                        <p:tgtEl>
                                          <p:spTgt spid="2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9"/>
                                        </p:tgtEl>
                                        <p:attrNameLst>
                                          <p:attrName>style.visibility</p:attrName>
                                        </p:attrNameLst>
                                      </p:cBhvr>
                                      <p:to>
                                        <p:strVal val="visible"/>
                                      </p:to>
                                    </p:set>
                                    <p:animEffect transition="in" filter="fade">
                                      <p:cBhvr>
                                        <p:cTn id="23" dur="500"/>
                                        <p:tgtEl>
                                          <p:spTgt spid="2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3"/>
                                        </p:tgtEl>
                                        <p:attrNameLst>
                                          <p:attrName>style.visibility</p:attrName>
                                        </p:attrNameLst>
                                      </p:cBhvr>
                                      <p:to>
                                        <p:strVal val="visible"/>
                                      </p:to>
                                    </p:set>
                                    <p:animEffect transition="in" filter="fade">
                                      <p:cBhvr>
                                        <p:cTn id="28" dur="500"/>
                                        <p:tgtEl>
                                          <p:spTgt spid="2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5"/>
                                        </p:tgtEl>
                                        <p:attrNameLst>
                                          <p:attrName>style.visibility</p:attrName>
                                        </p:attrNameLst>
                                      </p:cBhvr>
                                      <p:to>
                                        <p:strVal val="visible"/>
                                      </p:to>
                                    </p:set>
                                    <p:animEffect transition="in" filter="fade">
                                      <p:cBhvr>
                                        <p:cTn id="31"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7" grpId="0"/>
      <p:bldP spid="218" grpId="0"/>
      <p:bldP spid="219" grpId="0"/>
      <p:bldP spid="223" grpId="0"/>
      <p:bldP spid="2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55046" y="4894774"/>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26</a:t>
            </a:fld>
            <a:endParaRPr lang="en-US" sz="1200" dirty="0">
              <a:solidFill>
                <a:schemeClr val="accent3">
                  <a:lumMod val="50000"/>
                </a:schemeClr>
              </a:solidFill>
            </a:endParaRPr>
          </a:p>
        </p:txBody>
      </p:sp>
      <p:sp>
        <p:nvSpPr>
          <p:cNvPr id="12" name="TextBox 11"/>
          <p:cNvSpPr txBox="1"/>
          <p:nvPr/>
        </p:nvSpPr>
        <p:spPr>
          <a:xfrm>
            <a:off x="714302" y="-14988"/>
            <a:ext cx="3523722" cy="523220"/>
          </a:xfrm>
          <a:prstGeom prst="rect">
            <a:avLst/>
          </a:prstGeom>
          <a:noFill/>
        </p:spPr>
        <p:txBody>
          <a:bodyPr wrap="none" rtlCol="0">
            <a:spAutoFit/>
          </a:bodyPr>
          <a:lstStyle/>
          <a:p>
            <a:r>
              <a:rPr lang="en-US" sz="2800" b="1" dirty="0">
                <a:solidFill>
                  <a:srgbClr val="0000FF"/>
                </a:solidFill>
                <a:latin typeface="Livvic" panose="020B0604020202020204" charset="0"/>
              </a:rPr>
              <a:t>Wheatstone Bridge</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B36DE430-11C8-6065-E5E9-B09A9E32EE9F}"/>
              </a:ext>
            </a:extLst>
          </p:cNvPr>
          <p:cNvSpPr txBox="1"/>
          <p:nvPr/>
        </p:nvSpPr>
        <p:spPr>
          <a:xfrm>
            <a:off x="200460" y="476968"/>
            <a:ext cx="2762295" cy="369332"/>
          </a:xfrm>
          <a:prstGeom prst="rect">
            <a:avLst/>
          </a:prstGeom>
          <a:noFill/>
        </p:spPr>
        <p:txBody>
          <a:bodyPr wrap="none" rtlCol="0">
            <a:spAutoFit/>
          </a:bodyPr>
          <a:lstStyle/>
          <a:p>
            <a:r>
              <a:rPr lang="en-US" sz="1800" dirty="0"/>
              <a:t>The three major equation</a:t>
            </a:r>
          </a:p>
        </p:txBody>
      </p:sp>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C384919A-BD45-D527-5A48-CE55799EA8AA}"/>
                  </a:ext>
                </a:extLst>
              </p:cNvPr>
              <p:cNvSpPr txBox="1"/>
              <p:nvPr/>
            </p:nvSpPr>
            <p:spPr>
              <a:xfrm>
                <a:off x="0" y="775413"/>
                <a:ext cx="4100663" cy="400110"/>
              </a:xfrm>
              <a:prstGeom prst="rect">
                <a:avLst/>
              </a:prstGeom>
              <a:noFill/>
            </p:spPr>
            <p:txBody>
              <a:bodyPr wrap="square">
                <a:spAutoFit/>
              </a:bodyPr>
              <a:lstStyle/>
              <a:p>
                <a14:m>
                  <m:oMath xmlns:m="http://schemas.openxmlformats.org/officeDocument/2006/math">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4</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2</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2</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4</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oMath>
                </a14:m>
                <a:r>
                  <a:rPr lang="en-US" sz="2000" dirty="0">
                    <a:solidFill>
                      <a:srgbClr val="0000FF"/>
                    </a:solidFill>
                  </a:rPr>
                  <a:t>=0</a:t>
                </a:r>
              </a:p>
            </p:txBody>
          </p:sp>
        </mc:Choice>
        <mc:Fallback xmlns="">
          <p:sp>
            <p:nvSpPr>
              <p:cNvPr id="217" name="TextBox 216">
                <a:extLst>
                  <a:ext uri="{FF2B5EF4-FFF2-40B4-BE49-F238E27FC236}">
                    <a16:creationId xmlns:a16="http://schemas.microsoft.com/office/drawing/2014/main" id="{C384919A-BD45-D527-5A48-CE55799EA8AA}"/>
                  </a:ext>
                </a:extLst>
              </p:cNvPr>
              <p:cNvSpPr txBox="1">
                <a:spLocks noRot="1" noChangeAspect="1" noMove="1" noResize="1" noEditPoints="1" noAdjustHandles="1" noChangeArrowheads="1" noChangeShapeType="1" noTextEdit="1"/>
              </p:cNvSpPr>
              <p:nvPr/>
            </p:nvSpPr>
            <p:spPr>
              <a:xfrm>
                <a:off x="0" y="775413"/>
                <a:ext cx="4100663" cy="400110"/>
              </a:xfrm>
              <a:prstGeom prst="rect">
                <a:avLst/>
              </a:prstGeom>
              <a:blipFill>
                <a:blip r:embed="rId4"/>
                <a:stretch>
                  <a:fillRect t="-6061" b="-27273"/>
                </a:stretch>
              </a:blipFill>
            </p:spPr>
            <p:txBody>
              <a:bodyPr/>
              <a:lstStyle/>
              <a:p>
                <a:r>
                  <a:rPr lang="en-US">
                    <a:noFill/>
                  </a:rPr>
                  <a:t> </a:t>
                </a:r>
              </a:p>
            </p:txBody>
          </p:sp>
        </mc:Fallback>
      </mc:AlternateContent>
      <p:sp>
        <p:nvSpPr>
          <p:cNvPr id="218" name="TextBox 217">
            <a:extLst>
              <a:ext uri="{FF2B5EF4-FFF2-40B4-BE49-F238E27FC236}">
                <a16:creationId xmlns:a16="http://schemas.microsoft.com/office/drawing/2014/main" id="{6AB7C92E-C472-3413-A762-06899FC499CA}"/>
              </a:ext>
            </a:extLst>
          </p:cNvPr>
          <p:cNvSpPr txBox="1"/>
          <p:nvPr/>
        </p:nvSpPr>
        <p:spPr>
          <a:xfrm>
            <a:off x="152761" y="2044756"/>
            <a:ext cx="8161209" cy="369332"/>
          </a:xfrm>
          <a:prstGeom prst="rect">
            <a:avLst/>
          </a:prstGeom>
          <a:noFill/>
        </p:spPr>
        <p:txBody>
          <a:bodyPr wrap="none" rtlCol="0">
            <a:spAutoFit/>
          </a:bodyPr>
          <a:lstStyle/>
          <a:p>
            <a:r>
              <a:rPr lang="en-US" sz="1800" dirty="0"/>
              <a:t>Using Cramer’s rule to solve the equation (a determinant form of the equation),</a:t>
            </a:r>
          </a:p>
        </p:txBody>
      </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B22FA64E-6C50-4AF7-5AD6-CD6D9510E478}"/>
                  </a:ext>
                </a:extLst>
              </p:cNvPr>
              <p:cNvSpPr txBox="1"/>
              <p:nvPr/>
            </p:nvSpPr>
            <p:spPr>
              <a:xfrm>
                <a:off x="0" y="1113481"/>
                <a:ext cx="4952944" cy="400110"/>
              </a:xfrm>
              <a:prstGeom prst="rect">
                <a:avLst/>
              </a:prstGeom>
              <a:noFill/>
            </p:spPr>
            <p:txBody>
              <a:bodyPr wrap="square">
                <a:spAutoFit/>
              </a:bodyPr>
              <a:lstStyle/>
              <a:p>
                <a14:m>
                  <m:oMath xmlns:m="http://schemas.openxmlformats.org/officeDocument/2006/math">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3</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2</m:t>
                        </m:r>
                      </m:sub>
                    </m:sSub>
                    <m:d>
                      <m:dPr>
                        <m:ctrlPr>
                          <a:rPr lang="en-US" sz="2000" i="1">
                            <a:solidFill>
                              <a:srgbClr val="0000FF"/>
                            </a:solidFill>
                            <a:latin typeface="Cambria Math" panose="02040503050406030204" pitchFamily="18" charset="0"/>
                            <a:ea typeface="Cambria Math" panose="02040503050406030204" pitchFamily="18" charset="0"/>
                          </a:rPr>
                        </m:ctrlPr>
                      </m:dPr>
                      <m:e>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3</m:t>
                            </m:r>
                          </m:sub>
                        </m:sSub>
                      </m:e>
                    </m:d>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i="1">
                        <a:solidFill>
                          <a:srgbClr val="0000FF"/>
                        </a:solidFill>
                        <a:latin typeface="Cambria Math" panose="02040503050406030204" pitchFamily="18" charset="0"/>
                        <a:ea typeface="Cambria Math" panose="02040503050406030204" pitchFamily="18" charset="0"/>
                      </a:rPr>
                      <m:t>+</m:t>
                    </m:r>
                  </m:oMath>
                </a14:m>
                <a:r>
                  <a:rPr lang="en-US" sz="2000" dirty="0">
                    <a:solidFill>
                      <a:srgbClr val="0000FF"/>
                    </a:solidFill>
                    <a:ea typeface="Cambria Math" panose="02040503050406030204" pitchFamily="18" charset="0"/>
                  </a:rPr>
                  <a:t> </a:t>
                </a:r>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3</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i="1">
                        <a:solidFill>
                          <a:srgbClr val="0000FF"/>
                        </a:solidFill>
                        <a:latin typeface="Cambria Math" panose="02040503050406030204" pitchFamily="18" charset="0"/>
                        <a:ea typeface="Cambria Math" panose="02040503050406030204" pitchFamily="18" charset="0"/>
                      </a:rPr>
                      <m:t>)</m:t>
                    </m:r>
                  </m:oMath>
                </a14:m>
                <a:r>
                  <a:rPr lang="en-US" sz="2000" dirty="0">
                    <a:solidFill>
                      <a:srgbClr val="0000FF"/>
                    </a:solidFill>
                  </a:rPr>
                  <a:t>=0</a:t>
                </a:r>
              </a:p>
            </p:txBody>
          </p:sp>
        </mc:Choice>
        <mc:Fallback xmlns="">
          <p:sp>
            <p:nvSpPr>
              <p:cNvPr id="219" name="TextBox 218">
                <a:extLst>
                  <a:ext uri="{FF2B5EF4-FFF2-40B4-BE49-F238E27FC236}">
                    <a16:creationId xmlns:a16="http://schemas.microsoft.com/office/drawing/2014/main" id="{B22FA64E-6C50-4AF7-5AD6-CD6D9510E478}"/>
                  </a:ext>
                </a:extLst>
              </p:cNvPr>
              <p:cNvSpPr txBox="1">
                <a:spLocks noRot="1" noChangeAspect="1" noMove="1" noResize="1" noEditPoints="1" noAdjustHandles="1" noChangeArrowheads="1" noChangeShapeType="1" noTextEdit="1"/>
              </p:cNvSpPr>
              <p:nvPr/>
            </p:nvSpPr>
            <p:spPr>
              <a:xfrm>
                <a:off x="0" y="1113481"/>
                <a:ext cx="4952944" cy="400110"/>
              </a:xfrm>
              <a:prstGeom prst="rect">
                <a:avLst/>
              </a:prstGeom>
              <a:blipFill>
                <a:blip r:embed="rId5"/>
                <a:stretch>
                  <a:fillRect t="-7692" r="-246"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FC1B52C2-9017-9C11-CD41-3AE145A3AE98}"/>
                  </a:ext>
                </a:extLst>
              </p:cNvPr>
              <p:cNvSpPr txBox="1"/>
              <p:nvPr/>
            </p:nvSpPr>
            <p:spPr>
              <a:xfrm>
                <a:off x="132703" y="1497255"/>
                <a:ext cx="4100663" cy="400110"/>
              </a:xfrm>
              <a:prstGeom prst="rect">
                <a:avLst/>
              </a:prstGeom>
              <a:noFill/>
            </p:spPr>
            <p:txBody>
              <a:bodyPr wrap="square">
                <a:spAutoFit/>
              </a:bodyPr>
              <a:lstStyle/>
              <a:p>
                <a14:m>
                  <m:oMath xmlns:m="http://schemas.openxmlformats.org/officeDocument/2006/math">
                    <m:r>
                      <a:rPr lang="en-US" sz="2000" i="1">
                        <a:solidFill>
                          <a:srgbClr val="0000FF"/>
                        </a:solidFill>
                        <a:latin typeface="Cambria Math" panose="02040503050406030204" pitchFamily="18" charset="0"/>
                        <a:ea typeface="Cambria Math" panose="02040503050406030204" pitchFamily="18" charset="0"/>
                      </a:rPr>
                      <m:t> </m:t>
                    </m:r>
                    <m:sSub>
                      <m:sSubPr>
                        <m:ctrlPr>
                          <a:rPr lang="en-US" sz="2000" i="1">
                            <a:solidFill>
                              <a:srgbClr val="0000FF"/>
                            </a:solidFill>
                            <a:latin typeface="Cambria Math" panose="02040503050406030204" pitchFamily="18" charset="0"/>
                            <a:ea typeface="Cambria Math" panose="02040503050406030204" pitchFamily="18" charset="0"/>
                          </a:rPr>
                        </m:ctrlPr>
                      </m:sSubPr>
                      <m:e>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𝑏</m:t>
                            </m:r>
                          </m:sub>
                        </m:sSub>
                        <m:r>
                          <a:rPr lang="en-US" sz="2000" i="1">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2</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d>
                          <m:dPr>
                            <m:ctrlPr>
                              <a:rPr lang="en-US" sz="2000" i="1">
                                <a:solidFill>
                                  <a:srgbClr val="0000FF"/>
                                </a:solidFill>
                                <a:latin typeface="Cambria Math" panose="02040503050406030204" pitchFamily="18" charset="0"/>
                                <a:ea typeface="Cambria Math" panose="02040503050406030204" pitchFamily="18" charset="0"/>
                              </a:rPr>
                            </m:ctrlPr>
                          </m:dPr>
                          <m:e>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2</m:t>
                                </m:r>
                              </m:sub>
                            </m:sSub>
                          </m:e>
                        </m:d>
                        <m:r>
                          <a:rPr lang="en-US" sz="2000" i="1">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i="1">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𝐸</m:t>
                    </m:r>
                  </m:oMath>
                </a14:m>
                <a:r>
                  <a:rPr lang="en-US" sz="2000" dirty="0">
                    <a:solidFill>
                      <a:srgbClr val="0000FF"/>
                    </a:solidFill>
                  </a:rPr>
                  <a:t>= 0</a:t>
                </a:r>
              </a:p>
            </p:txBody>
          </p:sp>
        </mc:Choice>
        <mc:Fallback xmlns="">
          <p:sp>
            <p:nvSpPr>
              <p:cNvPr id="225" name="TextBox 224">
                <a:extLst>
                  <a:ext uri="{FF2B5EF4-FFF2-40B4-BE49-F238E27FC236}">
                    <a16:creationId xmlns:a16="http://schemas.microsoft.com/office/drawing/2014/main" id="{FC1B52C2-9017-9C11-CD41-3AE145A3AE98}"/>
                  </a:ext>
                </a:extLst>
              </p:cNvPr>
              <p:cNvSpPr txBox="1">
                <a:spLocks noRot="1" noChangeAspect="1" noMove="1" noResize="1" noEditPoints="1" noAdjustHandles="1" noChangeArrowheads="1" noChangeShapeType="1" noTextEdit="1"/>
              </p:cNvSpPr>
              <p:nvPr/>
            </p:nvSpPr>
            <p:spPr>
              <a:xfrm>
                <a:off x="132703" y="1497255"/>
                <a:ext cx="4100663" cy="400110"/>
              </a:xfrm>
              <a:prstGeom prst="rect">
                <a:avLst/>
              </a:prstGeom>
              <a:blipFill>
                <a:blip r:embed="rId6"/>
                <a:stretch>
                  <a:fillRect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A480B75-B978-0E3F-C0E5-21580DA62169}"/>
                  </a:ext>
                </a:extLst>
              </p:cNvPr>
              <p:cNvSpPr txBox="1"/>
              <p:nvPr/>
            </p:nvSpPr>
            <p:spPr>
              <a:xfrm>
                <a:off x="159210" y="2408542"/>
                <a:ext cx="4075603" cy="517386"/>
              </a:xfrm>
              <a:prstGeom prst="rect">
                <a:avLst/>
              </a:prstGeom>
              <a:noFill/>
            </p:spPr>
            <p:txBody>
              <a:bodyPr wrap="none" rtlCol="0">
                <a:spAutoFit/>
              </a:bodyPr>
              <a:lstStyle/>
              <a:p>
                <a14:m>
                  <m:oMath xmlns:m="http://schemas.openxmlformats.org/officeDocument/2006/math">
                    <m:f>
                      <m:fPr>
                        <m:ctrlPr>
                          <a:rPr lang="en-US" i="1" smtClean="0">
                            <a:latin typeface="Cambria Math" panose="02040503050406030204" pitchFamily="18" charset="0"/>
                          </a:rPr>
                        </m:ctrlPr>
                      </m:fPr>
                      <m:num>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num>
                      <m:den>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b="0" i="1" smtClean="0">
                            <a:solidFill>
                              <a:srgbClr val="0000FF"/>
                            </a:solidFill>
                            <a:latin typeface="Cambria Math" panose="02040503050406030204" pitchFamily="18" charset="0"/>
                            <a:ea typeface="Cambria Math" panose="02040503050406030204" pitchFamily="18" charset="0"/>
                          </a:rPr>
                          <m:t> </m:t>
                        </m:r>
                        <m:r>
                          <a:rPr lang="en-US" sz="2000" b="0" i="1" smtClean="0">
                            <a:solidFill>
                              <a:srgbClr val="0000FF"/>
                            </a:solidFill>
                            <a:latin typeface="Cambria Math" panose="02040503050406030204" pitchFamily="18" charset="0"/>
                            <a:ea typeface="Cambria Math" panose="02040503050406030204" pitchFamily="18" charset="0"/>
                          </a:rPr>
                          <m:t>𝑀𝑖𝑛𝑜𝑟</m:t>
                        </m:r>
                      </m:den>
                    </m:f>
                  </m:oMath>
                </a14:m>
                <a:r>
                  <a:rPr lang="en-US" dirty="0"/>
                  <a:t> = </a:t>
                </a:r>
                <a14:m>
                  <m:oMath xmlns:m="http://schemas.openxmlformats.org/officeDocument/2006/math">
                    <m:f>
                      <m:fPr>
                        <m:ctrlPr>
                          <a:rPr lang="en-US" i="1">
                            <a:latin typeface="Cambria Math" panose="02040503050406030204" pitchFamily="18" charset="0"/>
                          </a:rPr>
                        </m:ctrlPr>
                      </m:fPr>
                      <m:num>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2</m:t>
                            </m:r>
                          </m:sub>
                        </m:sSub>
                        <m:r>
                          <a:rPr lang="en-US" sz="2000" i="1">
                            <a:solidFill>
                              <a:srgbClr val="0000FF"/>
                            </a:solidFill>
                            <a:latin typeface="Cambria Math" panose="02040503050406030204" pitchFamily="18" charset="0"/>
                            <a:ea typeface="Cambria Math" panose="02040503050406030204" pitchFamily="18" charset="0"/>
                          </a:rPr>
                          <m:t> </m:t>
                        </m:r>
                        <m:r>
                          <a:rPr lang="en-US" sz="2000" i="1">
                            <a:solidFill>
                              <a:srgbClr val="0000FF"/>
                            </a:solidFill>
                            <a:latin typeface="Cambria Math" panose="02040503050406030204" pitchFamily="18" charset="0"/>
                            <a:ea typeface="Cambria Math" panose="02040503050406030204" pitchFamily="18" charset="0"/>
                          </a:rPr>
                          <m:t>𝑀𝑖𝑛𝑜𝑟</m:t>
                        </m:r>
                      </m:den>
                    </m:f>
                  </m:oMath>
                </a14:m>
                <a:r>
                  <a:rPr lang="en-US" dirty="0"/>
                  <a:t> = </a:t>
                </a:r>
                <a14:m>
                  <m:oMath xmlns:m="http://schemas.openxmlformats.org/officeDocument/2006/math">
                    <m:f>
                      <m:fPr>
                        <m:ctrlPr>
                          <a:rPr lang="en-US" i="1">
                            <a:latin typeface="Cambria Math" panose="02040503050406030204" pitchFamily="18" charset="0"/>
                          </a:rPr>
                        </m:ctrlPr>
                      </m:fPr>
                      <m:num>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𝐺</m:t>
                            </m:r>
                          </m:sub>
                        </m:sSub>
                      </m:num>
                      <m:den>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𝐺</m:t>
                            </m:r>
                          </m:sub>
                        </m:sSub>
                        <m:r>
                          <a:rPr lang="en-US" sz="2000" i="1">
                            <a:solidFill>
                              <a:srgbClr val="0000FF"/>
                            </a:solidFill>
                            <a:latin typeface="Cambria Math" panose="02040503050406030204" pitchFamily="18" charset="0"/>
                            <a:ea typeface="Cambria Math" panose="02040503050406030204" pitchFamily="18" charset="0"/>
                          </a:rPr>
                          <m:t> </m:t>
                        </m:r>
                        <m:r>
                          <a:rPr lang="en-US" sz="2000" i="1">
                            <a:solidFill>
                              <a:srgbClr val="0000FF"/>
                            </a:solidFill>
                            <a:latin typeface="Cambria Math" panose="02040503050406030204" pitchFamily="18" charset="0"/>
                            <a:ea typeface="Cambria Math" panose="02040503050406030204" pitchFamily="18" charset="0"/>
                          </a:rPr>
                          <m:t>𝑀𝑖𝑛𝑜𝑟</m:t>
                        </m:r>
                      </m:den>
                    </m:f>
                  </m:oMath>
                </a14:m>
                <a:r>
                  <a:rPr lang="en-US" dirty="0"/>
                  <a:t> = </a:t>
                </a:r>
                <a14:m>
                  <m:oMath xmlns:m="http://schemas.openxmlformats.org/officeDocument/2006/math">
                    <m:r>
                      <a:rPr lang="en-US" b="0" i="0" smtClean="0">
                        <a:latin typeface="Cambria Math" panose="02040503050406030204" pitchFamily="18" charset="0"/>
                      </a:rPr>
                      <m:t>− </m:t>
                    </m:r>
                    <m:f>
                      <m:fPr>
                        <m:ctrlPr>
                          <a:rPr lang="en-US" i="1">
                            <a:latin typeface="Cambria Math" panose="02040503050406030204" pitchFamily="18" charset="0"/>
                          </a:rPr>
                        </m:ctrlPr>
                      </m:fPr>
                      <m:num>
                        <m:r>
                          <a:rPr lang="en-US" sz="2000" b="0" i="1" smtClean="0">
                            <a:solidFill>
                              <a:srgbClr val="0000FF"/>
                            </a:solidFill>
                            <a:latin typeface="Cambria Math" panose="02040503050406030204" pitchFamily="18" charset="0"/>
                            <a:ea typeface="Cambria Math" panose="02040503050406030204" pitchFamily="18" charset="0"/>
                          </a:rPr>
                          <m:t>1</m:t>
                        </m:r>
                      </m:num>
                      <m:den>
                        <m:r>
                          <a:rPr lang="en-US" sz="2000" b="0" i="1" smtClean="0">
                            <a:solidFill>
                              <a:srgbClr val="0000FF"/>
                            </a:solidFill>
                            <a:latin typeface="Cambria Math" panose="02040503050406030204" pitchFamily="18" charset="0"/>
                            <a:ea typeface="Cambria Math" panose="02040503050406030204" pitchFamily="18" charset="0"/>
                          </a:rPr>
                          <m:t>1 </m:t>
                        </m:r>
                        <m:r>
                          <a:rPr lang="en-US" sz="2000" i="1">
                            <a:solidFill>
                              <a:srgbClr val="0000FF"/>
                            </a:solidFill>
                            <a:latin typeface="Cambria Math" panose="02040503050406030204" pitchFamily="18" charset="0"/>
                            <a:ea typeface="Cambria Math" panose="02040503050406030204" pitchFamily="18" charset="0"/>
                          </a:rPr>
                          <m:t>𝑀𝑖𝑛𝑜𝑟</m:t>
                        </m:r>
                      </m:den>
                    </m:f>
                  </m:oMath>
                </a14:m>
                <a:endParaRPr lang="en-US" dirty="0"/>
              </a:p>
            </p:txBody>
          </p:sp>
        </mc:Choice>
        <mc:Fallback xmlns="">
          <p:sp>
            <p:nvSpPr>
              <p:cNvPr id="2" name="TextBox 1">
                <a:extLst>
                  <a:ext uri="{FF2B5EF4-FFF2-40B4-BE49-F238E27FC236}">
                    <a16:creationId xmlns:a16="http://schemas.microsoft.com/office/drawing/2014/main" id="{BA480B75-B978-0E3F-C0E5-21580DA62169}"/>
                  </a:ext>
                </a:extLst>
              </p:cNvPr>
              <p:cNvSpPr txBox="1">
                <a:spLocks noRot="1" noChangeAspect="1" noMove="1" noResize="1" noEditPoints="1" noAdjustHandles="1" noChangeArrowheads="1" noChangeShapeType="1" noTextEdit="1"/>
              </p:cNvSpPr>
              <p:nvPr/>
            </p:nvSpPr>
            <p:spPr>
              <a:xfrm>
                <a:off x="159210" y="2408542"/>
                <a:ext cx="4075603" cy="517386"/>
              </a:xfrm>
              <a:prstGeom prst="rect">
                <a:avLst/>
              </a:prstGeom>
              <a:blipFill>
                <a:blip r:embed="rId7"/>
                <a:stretch>
                  <a:fillRect b="-1176"/>
                </a:stretch>
              </a:blipFill>
            </p:spPr>
            <p:txBody>
              <a:bodyPr/>
              <a:lstStyle/>
              <a:p>
                <a:r>
                  <a:rPr lang="en-US">
                    <a:noFill/>
                  </a:rPr>
                  <a:t> </a:t>
                </a:r>
              </a:p>
            </p:txBody>
          </p:sp>
        </mc:Fallback>
      </mc:AlternateContent>
      <p:sp>
        <p:nvSpPr>
          <p:cNvPr id="3" name="Isosceles Triangle 2">
            <a:extLst>
              <a:ext uri="{FF2B5EF4-FFF2-40B4-BE49-F238E27FC236}">
                <a16:creationId xmlns:a16="http://schemas.microsoft.com/office/drawing/2014/main" id="{0F71555B-71E0-D3E0-8905-CA2742C29A86}"/>
              </a:ext>
            </a:extLst>
          </p:cNvPr>
          <p:cNvSpPr/>
          <p:nvPr/>
        </p:nvSpPr>
        <p:spPr>
          <a:xfrm>
            <a:off x="3787842" y="3591531"/>
            <a:ext cx="355600" cy="2709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AFB7C0-5737-B2B9-5060-3098B490DCF1}"/>
              </a:ext>
            </a:extLst>
          </p:cNvPr>
          <p:cNvSpPr txBox="1"/>
          <p:nvPr/>
        </p:nvSpPr>
        <p:spPr>
          <a:xfrm>
            <a:off x="4131096" y="3614447"/>
            <a:ext cx="288862" cy="307777"/>
          </a:xfrm>
          <a:prstGeom prst="rect">
            <a:avLst/>
          </a:prstGeom>
          <a:noFill/>
        </p:spPr>
        <p:txBody>
          <a:bodyPr wrap="none" rtlCol="0">
            <a:spAutoFit/>
          </a:bodyPr>
          <a:lstStyle/>
          <a:p>
            <a:r>
              <a:rPr lang="en-US" dirty="0"/>
              <a:t>=</a:t>
            </a:r>
          </a:p>
        </p:txBody>
      </p:sp>
      <p:cxnSp>
        <p:nvCxnSpPr>
          <p:cNvPr id="6" name="Straight Connector 5">
            <a:extLst>
              <a:ext uri="{FF2B5EF4-FFF2-40B4-BE49-F238E27FC236}">
                <a16:creationId xmlns:a16="http://schemas.microsoft.com/office/drawing/2014/main" id="{144E8247-A7DD-8B2E-FEB1-1B47300A394F}"/>
              </a:ext>
            </a:extLst>
          </p:cNvPr>
          <p:cNvCxnSpPr>
            <a:cxnSpLocks/>
          </p:cNvCxnSpPr>
          <p:nvPr/>
        </p:nvCxnSpPr>
        <p:spPr>
          <a:xfrm>
            <a:off x="4398231" y="2833909"/>
            <a:ext cx="0" cy="19981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E66CD5-2B5B-23B8-C3CE-43114C3AEA74}"/>
                  </a:ext>
                </a:extLst>
              </p:cNvPr>
              <p:cNvSpPr txBox="1"/>
              <p:nvPr/>
            </p:nvSpPr>
            <p:spPr>
              <a:xfrm>
                <a:off x="4582381" y="2701104"/>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𝐼</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oMath>
                  </m:oMathPara>
                </a14:m>
                <a:endParaRPr lang="en-US" sz="1100" dirty="0"/>
              </a:p>
            </p:txBody>
          </p:sp>
        </mc:Choice>
        <mc:Fallback xmlns="">
          <p:sp>
            <p:nvSpPr>
              <p:cNvPr id="14" name="TextBox 13">
                <a:extLst>
                  <a:ext uri="{FF2B5EF4-FFF2-40B4-BE49-F238E27FC236}">
                    <a16:creationId xmlns:a16="http://schemas.microsoft.com/office/drawing/2014/main" id="{7EE66CD5-2B5B-23B8-C3CE-43114C3AEA74}"/>
                  </a:ext>
                </a:extLst>
              </p:cNvPr>
              <p:cNvSpPr txBox="1">
                <a:spLocks noRot="1" noChangeAspect="1" noMove="1" noResize="1" noEditPoints="1" noAdjustHandles="1" noChangeArrowheads="1" noChangeShapeType="1" noTextEdit="1"/>
              </p:cNvSpPr>
              <p:nvPr/>
            </p:nvSpPr>
            <p:spPr>
              <a:xfrm>
                <a:off x="4582381" y="2701104"/>
                <a:ext cx="368300" cy="400110"/>
              </a:xfrm>
              <a:prstGeom prst="rect">
                <a:avLst/>
              </a:prstGeom>
              <a:blipFill>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ABDEC5-F79D-D198-1D35-CA350DE46E42}"/>
                  </a:ext>
                </a:extLst>
              </p:cNvPr>
              <p:cNvSpPr txBox="1"/>
              <p:nvPr/>
            </p:nvSpPr>
            <p:spPr>
              <a:xfrm>
                <a:off x="5466341" y="2681817"/>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𝐼</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oMath>
                  </m:oMathPara>
                </a14:m>
                <a:endParaRPr lang="en-US" sz="1100" dirty="0"/>
              </a:p>
            </p:txBody>
          </p:sp>
        </mc:Choice>
        <mc:Fallback xmlns="">
          <p:sp>
            <p:nvSpPr>
              <p:cNvPr id="15" name="TextBox 14">
                <a:extLst>
                  <a:ext uri="{FF2B5EF4-FFF2-40B4-BE49-F238E27FC236}">
                    <a16:creationId xmlns:a16="http://schemas.microsoft.com/office/drawing/2014/main" id="{4AABDEC5-F79D-D198-1D35-CA350DE46E42}"/>
                  </a:ext>
                </a:extLst>
              </p:cNvPr>
              <p:cNvSpPr txBox="1">
                <a:spLocks noRot="1" noChangeAspect="1" noMove="1" noResize="1" noEditPoints="1" noAdjustHandles="1" noChangeArrowheads="1" noChangeShapeType="1" noTextEdit="1"/>
              </p:cNvSpPr>
              <p:nvPr/>
            </p:nvSpPr>
            <p:spPr>
              <a:xfrm>
                <a:off x="5466341" y="2681817"/>
                <a:ext cx="368300" cy="400110"/>
              </a:xfrm>
              <a:prstGeom prst="rect">
                <a:avLst/>
              </a:prstGeom>
              <a:blipFill>
                <a:blip r:embed="rId9"/>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62FCC7C-4BE2-F7EF-8EFE-EF8BED35D100}"/>
                  </a:ext>
                </a:extLst>
              </p:cNvPr>
              <p:cNvSpPr txBox="1"/>
              <p:nvPr/>
            </p:nvSpPr>
            <p:spPr>
              <a:xfrm>
                <a:off x="7316756" y="2708635"/>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𝐼</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𝐺</m:t>
                          </m:r>
                        </m:sub>
                      </m:sSub>
                    </m:oMath>
                  </m:oMathPara>
                </a14:m>
                <a:endParaRPr lang="en-US" sz="1100" dirty="0"/>
              </a:p>
            </p:txBody>
          </p:sp>
        </mc:Choice>
        <mc:Fallback xmlns="">
          <p:sp>
            <p:nvSpPr>
              <p:cNvPr id="16" name="TextBox 15">
                <a:extLst>
                  <a:ext uri="{FF2B5EF4-FFF2-40B4-BE49-F238E27FC236}">
                    <a16:creationId xmlns:a16="http://schemas.microsoft.com/office/drawing/2014/main" id="{462FCC7C-4BE2-F7EF-8EFE-EF8BED35D100}"/>
                  </a:ext>
                </a:extLst>
              </p:cNvPr>
              <p:cNvSpPr txBox="1">
                <a:spLocks noRot="1" noChangeAspect="1" noMove="1" noResize="1" noEditPoints="1" noAdjustHandles="1" noChangeArrowheads="1" noChangeShapeType="1" noTextEdit="1"/>
              </p:cNvSpPr>
              <p:nvPr/>
            </p:nvSpPr>
            <p:spPr>
              <a:xfrm>
                <a:off x="7316756" y="2708635"/>
                <a:ext cx="368300" cy="400110"/>
              </a:xfrm>
              <a:prstGeom prst="rect">
                <a:avLst/>
              </a:prstGeom>
              <a:blipFill>
                <a:blip r:embed="rId10"/>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D2DBA8-5755-D3CE-3C4D-6F7D857C0F77}"/>
                  </a:ext>
                </a:extLst>
              </p:cNvPr>
              <p:cNvSpPr txBox="1"/>
              <p:nvPr/>
            </p:nvSpPr>
            <p:spPr>
              <a:xfrm>
                <a:off x="8775700" y="2661426"/>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oMath>
                  </m:oMathPara>
                </a14:m>
                <a:endParaRPr lang="en-US" sz="1100" dirty="0"/>
              </a:p>
            </p:txBody>
          </p:sp>
        </mc:Choice>
        <mc:Fallback xmlns="">
          <p:sp>
            <p:nvSpPr>
              <p:cNvPr id="17" name="TextBox 16">
                <a:extLst>
                  <a:ext uri="{FF2B5EF4-FFF2-40B4-BE49-F238E27FC236}">
                    <a16:creationId xmlns:a16="http://schemas.microsoft.com/office/drawing/2014/main" id="{77D2DBA8-5755-D3CE-3C4D-6F7D857C0F77}"/>
                  </a:ext>
                </a:extLst>
              </p:cNvPr>
              <p:cNvSpPr txBox="1">
                <a:spLocks noRot="1" noChangeAspect="1" noMove="1" noResize="1" noEditPoints="1" noAdjustHandles="1" noChangeArrowheads="1" noChangeShapeType="1" noTextEdit="1"/>
              </p:cNvSpPr>
              <p:nvPr/>
            </p:nvSpPr>
            <p:spPr>
              <a:xfrm>
                <a:off x="8775700" y="2661426"/>
                <a:ext cx="368300"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47AB13B-9FC8-11E7-7A36-218393B13E9A}"/>
                  </a:ext>
                </a:extLst>
              </p:cNvPr>
              <p:cNvSpPr txBox="1"/>
              <p:nvPr/>
            </p:nvSpPr>
            <p:spPr>
              <a:xfrm>
                <a:off x="4398231" y="3214337"/>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oMath>
                  </m:oMathPara>
                </a14:m>
                <a:endParaRPr lang="en-US" sz="1100" dirty="0"/>
              </a:p>
            </p:txBody>
          </p:sp>
        </mc:Choice>
        <mc:Fallback xmlns="">
          <p:sp>
            <p:nvSpPr>
              <p:cNvPr id="18" name="TextBox 17">
                <a:extLst>
                  <a:ext uri="{FF2B5EF4-FFF2-40B4-BE49-F238E27FC236}">
                    <a16:creationId xmlns:a16="http://schemas.microsoft.com/office/drawing/2014/main" id="{147AB13B-9FC8-11E7-7A36-218393B13E9A}"/>
                  </a:ext>
                </a:extLst>
              </p:cNvPr>
              <p:cNvSpPr txBox="1">
                <a:spLocks noRot="1" noChangeAspect="1" noMove="1" noResize="1" noEditPoints="1" noAdjustHandles="1" noChangeArrowheads="1" noChangeShapeType="1" noTextEdit="1"/>
              </p:cNvSpPr>
              <p:nvPr/>
            </p:nvSpPr>
            <p:spPr>
              <a:xfrm>
                <a:off x="4398231" y="3214337"/>
                <a:ext cx="368300" cy="400110"/>
              </a:xfrm>
              <a:prstGeom prst="rect">
                <a:avLst/>
              </a:prstGeom>
              <a:blipFill>
                <a:blip r:embed="rId12"/>
                <a:stretch>
                  <a:fillRect r="-63934" b="-30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D6FF6F-6771-3974-13F8-934C65B8EA56}"/>
                  </a:ext>
                </a:extLst>
              </p:cNvPr>
              <p:cNvSpPr txBox="1"/>
              <p:nvPr/>
            </p:nvSpPr>
            <p:spPr>
              <a:xfrm>
                <a:off x="4405135" y="3798757"/>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oMath>
                  </m:oMathPara>
                </a14:m>
                <a:endParaRPr lang="en-US" sz="1100" dirty="0"/>
              </a:p>
            </p:txBody>
          </p:sp>
        </mc:Choice>
        <mc:Fallback xmlns="">
          <p:sp>
            <p:nvSpPr>
              <p:cNvPr id="19" name="TextBox 18">
                <a:extLst>
                  <a:ext uri="{FF2B5EF4-FFF2-40B4-BE49-F238E27FC236}">
                    <a16:creationId xmlns:a16="http://schemas.microsoft.com/office/drawing/2014/main" id="{FCD6FF6F-6771-3974-13F8-934C65B8EA56}"/>
                  </a:ext>
                </a:extLst>
              </p:cNvPr>
              <p:cNvSpPr txBox="1">
                <a:spLocks noRot="1" noChangeAspect="1" noMove="1" noResize="1" noEditPoints="1" noAdjustHandles="1" noChangeArrowheads="1" noChangeShapeType="1" noTextEdit="1"/>
              </p:cNvSpPr>
              <p:nvPr/>
            </p:nvSpPr>
            <p:spPr>
              <a:xfrm>
                <a:off x="4405135" y="3798757"/>
                <a:ext cx="368300" cy="400110"/>
              </a:xfrm>
              <a:prstGeom prst="rect">
                <a:avLst/>
              </a:prstGeom>
              <a:blipFill>
                <a:blip r:embed="rId13"/>
                <a:stretch>
                  <a:fillRect r="-66667"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717256-A830-A655-33A8-A4A256DD18A6}"/>
                  </a:ext>
                </a:extLst>
              </p:cNvPr>
              <p:cNvSpPr txBox="1"/>
              <p:nvPr/>
            </p:nvSpPr>
            <p:spPr>
              <a:xfrm>
                <a:off x="4461832" y="4413863"/>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𝑏</m:t>
                          </m:r>
                        </m:sub>
                      </m:sSub>
                    </m:oMath>
                  </m:oMathPara>
                </a14:m>
                <a:endParaRPr lang="en-US" sz="1100" dirty="0"/>
              </a:p>
            </p:txBody>
          </p:sp>
        </mc:Choice>
        <mc:Fallback xmlns="">
          <p:sp>
            <p:nvSpPr>
              <p:cNvPr id="20" name="TextBox 19">
                <a:extLst>
                  <a:ext uri="{FF2B5EF4-FFF2-40B4-BE49-F238E27FC236}">
                    <a16:creationId xmlns:a16="http://schemas.microsoft.com/office/drawing/2014/main" id="{D6717256-A830-A655-33A8-A4A256DD18A6}"/>
                  </a:ext>
                </a:extLst>
              </p:cNvPr>
              <p:cNvSpPr txBox="1">
                <a:spLocks noRot="1" noChangeAspect="1" noMove="1" noResize="1" noEditPoints="1" noAdjustHandles="1" noChangeArrowheads="1" noChangeShapeType="1" noTextEdit="1"/>
              </p:cNvSpPr>
              <p:nvPr/>
            </p:nvSpPr>
            <p:spPr>
              <a:xfrm>
                <a:off x="4461832" y="4413863"/>
                <a:ext cx="368300" cy="400110"/>
              </a:xfrm>
              <a:prstGeom prst="rect">
                <a:avLst/>
              </a:prstGeom>
              <a:blipFill>
                <a:blip r:embed="rId14"/>
                <a:stretch>
                  <a:fillRect r="-18333"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7FD540C-85E0-0824-1B6F-C666DA5F1FA3}"/>
                  </a:ext>
                </a:extLst>
              </p:cNvPr>
              <p:cNvSpPr txBox="1"/>
              <p:nvPr/>
            </p:nvSpPr>
            <p:spPr>
              <a:xfrm>
                <a:off x="5081527" y="3214337"/>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24" name="TextBox 23">
                <a:extLst>
                  <a:ext uri="{FF2B5EF4-FFF2-40B4-BE49-F238E27FC236}">
                    <a16:creationId xmlns:a16="http://schemas.microsoft.com/office/drawing/2014/main" id="{57FD540C-85E0-0824-1B6F-C666DA5F1FA3}"/>
                  </a:ext>
                </a:extLst>
              </p:cNvPr>
              <p:cNvSpPr txBox="1">
                <a:spLocks noRot="1" noChangeAspect="1" noMove="1" noResize="1" noEditPoints="1" noAdjustHandles="1" noChangeArrowheads="1" noChangeShapeType="1" noTextEdit="1"/>
              </p:cNvSpPr>
              <p:nvPr/>
            </p:nvSpPr>
            <p:spPr>
              <a:xfrm>
                <a:off x="5081527" y="3214337"/>
                <a:ext cx="1344841" cy="400110"/>
              </a:xfrm>
              <a:prstGeom prst="rect">
                <a:avLst/>
              </a:prstGeom>
              <a:blipFill>
                <a:blip r:embed="rId15"/>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877400D-FF2C-9D17-CB67-A95C2EC24A07}"/>
                  </a:ext>
                </a:extLst>
              </p:cNvPr>
              <p:cNvSpPr txBox="1"/>
              <p:nvPr/>
            </p:nvSpPr>
            <p:spPr>
              <a:xfrm>
                <a:off x="5035394" y="4460276"/>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25" name="TextBox 24">
                <a:extLst>
                  <a:ext uri="{FF2B5EF4-FFF2-40B4-BE49-F238E27FC236}">
                    <a16:creationId xmlns:a16="http://schemas.microsoft.com/office/drawing/2014/main" id="{C877400D-FF2C-9D17-CB67-A95C2EC24A07}"/>
                  </a:ext>
                </a:extLst>
              </p:cNvPr>
              <p:cNvSpPr txBox="1">
                <a:spLocks noRot="1" noChangeAspect="1" noMove="1" noResize="1" noEditPoints="1" noAdjustHandles="1" noChangeArrowheads="1" noChangeShapeType="1" noTextEdit="1"/>
              </p:cNvSpPr>
              <p:nvPr/>
            </p:nvSpPr>
            <p:spPr>
              <a:xfrm>
                <a:off x="5035394" y="4460276"/>
                <a:ext cx="1344841" cy="400110"/>
              </a:xfrm>
              <a:prstGeom prst="rect">
                <a:avLst/>
              </a:prstGeom>
              <a:blipFill>
                <a:blip r:embed="rId16"/>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03F37C-DE16-4DF9-7A2A-C285F2F22F7C}"/>
                  </a:ext>
                </a:extLst>
              </p:cNvPr>
              <p:cNvSpPr txBox="1"/>
              <p:nvPr/>
            </p:nvSpPr>
            <p:spPr>
              <a:xfrm>
                <a:off x="5035395" y="3832976"/>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26" name="TextBox 25">
                <a:extLst>
                  <a:ext uri="{FF2B5EF4-FFF2-40B4-BE49-F238E27FC236}">
                    <a16:creationId xmlns:a16="http://schemas.microsoft.com/office/drawing/2014/main" id="{5203F37C-DE16-4DF9-7A2A-C285F2F22F7C}"/>
                  </a:ext>
                </a:extLst>
              </p:cNvPr>
              <p:cNvSpPr txBox="1">
                <a:spLocks noRot="1" noChangeAspect="1" noMove="1" noResize="1" noEditPoints="1" noAdjustHandles="1" noChangeArrowheads="1" noChangeShapeType="1" noTextEdit="1"/>
              </p:cNvSpPr>
              <p:nvPr/>
            </p:nvSpPr>
            <p:spPr>
              <a:xfrm>
                <a:off x="5035395" y="3832976"/>
                <a:ext cx="1344841" cy="400110"/>
              </a:xfrm>
              <a:prstGeom prst="rect">
                <a:avLst/>
              </a:prstGeom>
              <a:blipFill>
                <a:blip r:embed="rId17"/>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B4674D-6630-483A-E58B-91125A40E94F}"/>
                  </a:ext>
                </a:extLst>
              </p:cNvPr>
              <p:cNvSpPr txBox="1"/>
              <p:nvPr/>
            </p:nvSpPr>
            <p:spPr>
              <a:xfrm>
                <a:off x="7260923" y="3264677"/>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𝐺</m:t>
                          </m:r>
                        </m:sub>
                      </m:sSub>
                    </m:oMath>
                  </m:oMathPara>
                </a14:m>
                <a:endParaRPr lang="en-US" sz="1100" dirty="0"/>
              </a:p>
            </p:txBody>
          </p:sp>
        </mc:Choice>
        <mc:Fallback xmlns="">
          <p:sp>
            <p:nvSpPr>
              <p:cNvPr id="27" name="TextBox 26">
                <a:extLst>
                  <a:ext uri="{FF2B5EF4-FFF2-40B4-BE49-F238E27FC236}">
                    <a16:creationId xmlns:a16="http://schemas.microsoft.com/office/drawing/2014/main" id="{8BB4674D-6630-483A-E58B-91125A40E94F}"/>
                  </a:ext>
                </a:extLst>
              </p:cNvPr>
              <p:cNvSpPr txBox="1">
                <a:spLocks noRot="1" noChangeAspect="1" noMove="1" noResize="1" noEditPoints="1" noAdjustHandles="1" noChangeArrowheads="1" noChangeShapeType="1" noTextEdit="1"/>
              </p:cNvSpPr>
              <p:nvPr/>
            </p:nvSpPr>
            <p:spPr>
              <a:xfrm>
                <a:off x="7260923" y="3264677"/>
                <a:ext cx="368300" cy="400110"/>
              </a:xfrm>
              <a:prstGeom prst="rect">
                <a:avLst/>
              </a:prstGeom>
              <a:blipFill>
                <a:blip r:embed="rId18"/>
                <a:stretch>
                  <a:fillRect r="-18033"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CB9E628-A508-9544-E58E-732DFBEB316F}"/>
                  </a:ext>
                </a:extLst>
              </p:cNvPr>
              <p:cNvSpPr txBox="1"/>
              <p:nvPr/>
            </p:nvSpPr>
            <p:spPr>
              <a:xfrm>
                <a:off x="6358533" y="3852245"/>
                <a:ext cx="2192984" cy="400110"/>
              </a:xfrm>
              <a:prstGeom prst="rect">
                <a:avLst/>
              </a:prstGeom>
              <a:noFill/>
            </p:spPr>
            <p:txBody>
              <a:bodyPr wrap="square">
                <a:spAutoFit/>
              </a:bodyPr>
              <a:lstStyle/>
              <a:p>
                <a14:m>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 </m:t>
                    </m:r>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𝐺</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a14:m>
                <a:r>
                  <a:rPr kumimoji="0" lang="en-US" sz="2000" b="0" i="0" u="none" strike="noStrike" kern="0" cap="none" spc="0" normalizeH="0" baseline="0" noProof="0" dirty="0">
                    <a:ln>
                      <a:noFill/>
                    </a:ln>
                    <a:solidFill>
                      <a:srgbClr val="0000FF"/>
                    </a:solidFill>
                    <a:effectLst/>
                    <a:uLnTx/>
                    <a:uFillTx/>
                    <a:latin typeface="Arial"/>
                    <a:ea typeface="Cambria Math" panose="02040503050406030204" pitchFamily="18" charset="0"/>
                    <a:cs typeface="Arial"/>
                    <a:sym typeface="Arial"/>
                  </a:rPr>
                  <a:t> </a:t>
                </a:r>
                <a14:m>
                  <m:oMath xmlns:m="http://schemas.openxmlformats.org/officeDocument/2006/math">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a14:m>
                <a:endParaRPr lang="en-US" dirty="0"/>
              </a:p>
            </p:txBody>
          </p:sp>
        </mc:Choice>
        <mc:Fallback xmlns="">
          <p:sp>
            <p:nvSpPr>
              <p:cNvPr id="31" name="TextBox 30">
                <a:extLst>
                  <a:ext uri="{FF2B5EF4-FFF2-40B4-BE49-F238E27FC236}">
                    <a16:creationId xmlns:a16="http://schemas.microsoft.com/office/drawing/2014/main" id="{3CB9E628-A508-9544-E58E-732DFBEB316F}"/>
                  </a:ext>
                </a:extLst>
              </p:cNvPr>
              <p:cNvSpPr txBox="1">
                <a:spLocks noRot="1" noChangeAspect="1" noMove="1" noResize="1" noEditPoints="1" noAdjustHandles="1" noChangeArrowheads="1" noChangeShapeType="1" noTextEdit="1"/>
              </p:cNvSpPr>
              <p:nvPr/>
            </p:nvSpPr>
            <p:spPr>
              <a:xfrm>
                <a:off x="6358533" y="3852245"/>
                <a:ext cx="2192984" cy="400110"/>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5D0C233-D518-F011-A1B4-8F2D164F4735}"/>
                  </a:ext>
                </a:extLst>
              </p:cNvPr>
              <p:cNvSpPr txBox="1"/>
              <p:nvPr/>
            </p:nvSpPr>
            <p:spPr>
              <a:xfrm>
                <a:off x="6822123" y="4555438"/>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oMath>
                  </m:oMathPara>
                </a14:m>
                <a:endParaRPr lang="en-US" sz="1100" dirty="0"/>
              </a:p>
            </p:txBody>
          </p:sp>
        </mc:Choice>
        <mc:Fallback xmlns="">
          <p:sp>
            <p:nvSpPr>
              <p:cNvPr id="32" name="TextBox 31">
                <a:extLst>
                  <a:ext uri="{FF2B5EF4-FFF2-40B4-BE49-F238E27FC236}">
                    <a16:creationId xmlns:a16="http://schemas.microsoft.com/office/drawing/2014/main" id="{25D0C233-D518-F011-A1B4-8F2D164F4735}"/>
                  </a:ext>
                </a:extLst>
              </p:cNvPr>
              <p:cNvSpPr txBox="1">
                <a:spLocks noRot="1" noChangeAspect="1" noMove="1" noResize="1" noEditPoints="1" noAdjustHandles="1" noChangeArrowheads="1" noChangeShapeType="1" noTextEdit="1"/>
              </p:cNvSpPr>
              <p:nvPr/>
            </p:nvSpPr>
            <p:spPr>
              <a:xfrm>
                <a:off x="6822123" y="4555438"/>
                <a:ext cx="368300" cy="400110"/>
              </a:xfrm>
              <a:prstGeom prst="rect">
                <a:avLst/>
              </a:prstGeom>
              <a:blipFill>
                <a:blip r:embed="rId20"/>
                <a:stretch>
                  <a:fillRect r="-62295"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38A878C-B25F-94A1-3580-61ABF08ADCDD}"/>
                  </a:ext>
                </a:extLst>
              </p:cNvPr>
              <p:cNvSpPr txBox="1"/>
              <p:nvPr/>
            </p:nvSpPr>
            <p:spPr>
              <a:xfrm>
                <a:off x="8747088" y="3294551"/>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0</m:t>
                      </m:r>
                    </m:oMath>
                  </m:oMathPara>
                </a14:m>
                <a:endParaRPr lang="en-US" sz="1100" dirty="0"/>
              </a:p>
            </p:txBody>
          </p:sp>
        </mc:Choice>
        <mc:Fallback xmlns="">
          <p:sp>
            <p:nvSpPr>
              <p:cNvPr id="33" name="TextBox 32">
                <a:extLst>
                  <a:ext uri="{FF2B5EF4-FFF2-40B4-BE49-F238E27FC236}">
                    <a16:creationId xmlns:a16="http://schemas.microsoft.com/office/drawing/2014/main" id="{238A878C-B25F-94A1-3580-61ABF08ADCDD}"/>
                  </a:ext>
                </a:extLst>
              </p:cNvPr>
              <p:cNvSpPr txBox="1">
                <a:spLocks noRot="1" noChangeAspect="1" noMove="1" noResize="1" noEditPoints="1" noAdjustHandles="1" noChangeArrowheads="1" noChangeShapeType="1" noTextEdit="1"/>
              </p:cNvSpPr>
              <p:nvPr/>
            </p:nvSpPr>
            <p:spPr>
              <a:xfrm>
                <a:off x="8747088" y="3294551"/>
                <a:ext cx="368300" cy="40011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E9DE1A0-9EFE-36CF-EF9E-2324573B48C2}"/>
                  </a:ext>
                </a:extLst>
              </p:cNvPr>
              <p:cNvSpPr txBox="1"/>
              <p:nvPr/>
            </p:nvSpPr>
            <p:spPr>
              <a:xfrm>
                <a:off x="8733559" y="3862464"/>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0</m:t>
                      </m:r>
                    </m:oMath>
                  </m:oMathPara>
                </a14:m>
                <a:endParaRPr lang="en-US" sz="1100" dirty="0"/>
              </a:p>
            </p:txBody>
          </p:sp>
        </mc:Choice>
        <mc:Fallback xmlns="">
          <p:sp>
            <p:nvSpPr>
              <p:cNvPr id="35" name="TextBox 34">
                <a:extLst>
                  <a:ext uri="{FF2B5EF4-FFF2-40B4-BE49-F238E27FC236}">
                    <a16:creationId xmlns:a16="http://schemas.microsoft.com/office/drawing/2014/main" id="{9E9DE1A0-9EFE-36CF-EF9E-2324573B48C2}"/>
                  </a:ext>
                </a:extLst>
              </p:cNvPr>
              <p:cNvSpPr txBox="1">
                <a:spLocks noRot="1" noChangeAspect="1" noMove="1" noResize="1" noEditPoints="1" noAdjustHandles="1" noChangeArrowheads="1" noChangeShapeType="1" noTextEdit="1"/>
              </p:cNvSpPr>
              <p:nvPr/>
            </p:nvSpPr>
            <p:spPr>
              <a:xfrm>
                <a:off x="8733559" y="3862464"/>
                <a:ext cx="368300" cy="400110"/>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A924D9C-073D-F996-C781-0EC0A83BD271}"/>
                  </a:ext>
                </a:extLst>
              </p:cNvPr>
              <p:cNvSpPr txBox="1"/>
              <p:nvPr/>
            </p:nvSpPr>
            <p:spPr>
              <a:xfrm>
                <a:off x="8626455" y="4494664"/>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𝐸</m:t>
                      </m:r>
                    </m:oMath>
                  </m:oMathPara>
                </a14:m>
                <a:endParaRPr lang="en-US" sz="1100" dirty="0"/>
              </a:p>
            </p:txBody>
          </p:sp>
        </mc:Choice>
        <mc:Fallback xmlns="">
          <p:sp>
            <p:nvSpPr>
              <p:cNvPr id="36" name="TextBox 35">
                <a:extLst>
                  <a:ext uri="{FF2B5EF4-FFF2-40B4-BE49-F238E27FC236}">
                    <a16:creationId xmlns:a16="http://schemas.microsoft.com/office/drawing/2014/main" id="{AA924D9C-073D-F996-C781-0EC0A83BD271}"/>
                  </a:ext>
                </a:extLst>
              </p:cNvPr>
              <p:cNvSpPr txBox="1">
                <a:spLocks noRot="1" noChangeAspect="1" noMove="1" noResize="1" noEditPoints="1" noAdjustHandles="1" noChangeArrowheads="1" noChangeShapeType="1" noTextEdit="1"/>
              </p:cNvSpPr>
              <p:nvPr/>
            </p:nvSpPr>
            <p:spPr>
              <a:xfrm>
                <a:off x="8626455" y="4494664"/>
                <a:ext cx="368300" cy="400110"/>
              </a:xfrm>
              <a:prstGeom prst="rect">
                <a:avLst/>
              </a:prstGeom>
              <a:blipFill>
                <a:blip r:embed="rId23"/>
                <a:stretch>
                  <a:fillRect r="-42623"/>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C7C0D7CE-1460-D6E8-97D1-C7DAE8819EEB}"/>
              </a:ext>
            </a:extLst>
          </p:cNvPr>
          <p:cNvCxnSpPr>
            <a:cxnSpLocks/>
          </p:cNvCxnSpPr>
          <p:nvPr/>
        </p:nvCxnSpPr>
        <p:spPr>
          <a:xfrm>
            <a:off x="9115388" y="2799690"/>
            <a:ext cx="0" cy="19981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48F863-DEF4-CD5D-BCF3-CE2D63F7D487}"/>
                  </a:ext>
                </a:extLst>
              </p:cNvPr>
              <p:cNvSpPr txBox="1"/>
              <p:nvPr/>
            </p:nvSpPr>
            <p:spPr>
              <a:xfrm>
                <a:off x="294104" y="3591531"/>
                <a:ext cx="2734338" cy="774123"/>
              </a:xfrm>
              <a:prstGeom prst="rect">
                <a:avLst/>
              </a:prstGeom>
              <a:noFill/>
            </p:spPr>
            <p:txBody>
              <a:bodyPr wrap="none" rtlCol="0">
                <a:spAutoFit/>
              </a:bodyPr>
              <a:lstStyle/>
              <a:p>
                <a14:m>
                  <m:oMath xmlns:m="http://schemas.openxmlformats.org/officeDocument/2006/math">
                    <m:sSub>
                      <m:sSubPr>
                        <m:ctrlPr>
                          <a:rPr lang="en-US" sz="3600" i="1" smtClean="0">
                            <a:solidFill>
                              <a:srgbClr val="0000FF"/>
                            </a:solidFill>
                            <a:latin typeface="Cambria Math" panose="02040503050406030204" pitchFamily="18" charset="0"/>
                            <a:ea typeface="Cambria Math" panose="02040503050406030204" pitchFamily="18" charset="0"/>
                          </a:rPr>
                        </m:ctrlPr>
                      </m:sSubPr>
                      <m:e>
                        <m:r>
                          <a:rPr lang="en-US" sz="3600" i="1">
                            <a:solidFill>
                              <a:srgbClr val="0000FF"/>
                            </a:solidFill>
                            <a:latin typeface="Cambria Math" panose="02040503050406030204" pitchFamily="18" charset="0"/>
                            <a:ea typeface="Cambria Math" panose="02040503050406030204" pitchFamily="18" charset="0"/>
                          </a:rPr>
                          <m:t>𝐼</m:t>
                        </m:r>
                      </m:e>
                      <m:sub>
                        <m:r>
                          <a:rPr lang="en-US" sz="3600" b="0" i="1" smtClean="0">
                            <a:solidFill>
                              <a:srgbClr val="0000FF"/>
                            </a:solidFill>
                            <a:latin typeface="Cambria Math" panose="02040503050406030204" pitchFamily="18" charset="0"/>
                            <a:ea typeface="Cambria Math" panose="02040503050406030204" pitchFamily="18" charset="0"/>
                          </a:rPr>
                          <m:t>𝐺</m:t>
                        </m:r>
                      </m:sub>
                    </m:sSub>
                    <m:r>
                      <a:rPr lang="en-US" sz="3600" i="1">
                        <a:solidFill>
                          <a:srgbClr val="0000FF"/>
                        </a:solidFill>
                        <a:latin typeface="Cambria Math" panose="02040503050406030204" pitchFamily="18" charset="0"/>
                        <a:ea typeface="Cambria Math" panose="02040503050406030204" pitchFamily="18" charset="0"/>
                      </a:rPr>
                      <m:t> </m:t>
                    </m:r>
                  </m:oMath>
                </a14:m>
                <a:r>
                  <a:rPr lang="en-US" sz="2400" dirty="0"/>
                  <a:t>= </a:t>
                </a:r>
                <a14:m>
                  <m:oMath xmlns:m="http://schemas.openxmlformats.org/officeDocument/2006/math">
                    <m:r>
                      <a:rPr lang="en-US" sz="2400" b="0" i="0"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3600" i="1">
                                <a:solidFill>
                                  <a:srgbClr val="0000FF"/>
                                </a:solidFill>
                                <a:latin typeface="Cambria Math" panose="02040503050406030204" pitchFamily="18" charset="0"/>
                                <a:ea typeface="Cambria Math" panose="02040503050406030204" pitchFamily="18" charset="0"/>
                              </a:rPr>
                            </m:ctrlPr>
                          </m:sSubPr>
                          <m:e>
                            <m:r>
                              <a:rPr lang="en-US" sz="3600" i="1">
                                <a:solidFill>
                                  <a:srgbClr val="0000FF"/>
                                </a:solidFill>
                                <a:latin typeface="Cambria Math" panose="02040503050406030204" pitchFamily="18" charset="0"/>
                                <a:ea typeface="Cambria Math" panose="02040503050406030204" pitchFamily="18" charset="0"/>
                              </a:rPr>
                              <m:t>𝐼</m:t>
                            </m:r>
                          </m:e>
                          <m:sub>
                            <m:r>
                              <a:rPr lang="en-US" sz="3600" i="1">
                                <a:solidFill>
                                  <a:srgbClr val="0000FF"/>
                                </a:solidFill>
                                <a:latin typeface="Cambria Math" panose="02040503050406030204" pitchFamily="18" charset="0"/>
                                <a:ea typeface="Cambria Math" panose="02040503050406030204" pitchFamily="18" charset="0"/>
                              </a:rPr>
                              <m:t>𝐺</m:t>
                            </m:r>
                          </m:sub>
                        </m:sSub>
                        <m:r>
                          <a:rPr lang="en-US" sz="3600" i="1">
                            <a:solidFill>
                              <a:srgbClr val="0000FF"/>
                            </a:solidFill>
                            <a:latin typeface="Cambria Math" panose="02040503050406030204" pitchFamily="18" charset="0"/>
                            <a:ea typeface="Cambria Math" panose="02040503050406030204" pitchFamily="18" charset="0"/>
                          </a:rPr>
                          <m:t> </m:t>
                        </m:r>
                        <m:r>
                          <a:rPr lang="en-US" sz="3600" i="1">
                            <a:solidFill>
                              <a:srgbClr val="0000FF"/>
                            </a:solidFill>
                            <a:latin typeface="Cambria Math" panose="02040503050406030204" pitchFamily="18" charset="0"/>
                            <a:ea typeface="Cambria Math" panose="02040503050406030204" pitchFamily="18" charset="0"/>
                          </a:rPr>
                          <m:t>𝑀𝑖𝑛𝑜𝑟</m:t>
                        </m:r>
                      </m:num>
                      <m:den>
                        <m:r>
                          <a:rPr lang="en-US" sz="3600" b="0" i="1" smtClean="0">
                            <a:solidFill>
                              <a:srgbClr val="0000FF"/>
                            </a:solidFill>
                            <a:latin typeface="Cambria Math" panose="02040503050406030204" pitchFamily="18" charset="0"/>
                            <a:ea typeface="Cambria Math" panose="02040503050406030204" pitchFamily="18" charset="0"/>
                          </a:rPr>
                          <m:t>1 </m:t>
                        </m:r>
                        <m:r>
                          <a:rPr lang="en-US" sz="3600" i="1">
                            <a:solidFill>
                              <a:srgbClr val="0000FF"/>
                            </a:solidFill>
                            <a:latin typeface="Cambria Math" panose="02040503050406030204" pitchFamily="18" charset="0"/>
                            <a:ea typeface="Cambria Math" panose="02040503050406030204" pitchFamily="18" charset="0"/>
                          </a:rPr>
                          <m:t>𝑀𝑖𝑛𝑜𝑟</m:t>
                        </m:r>
                      </m:den>
                    </m:f>
                  </m:oMath>
                </a14:m>
                <a:endParaRPr lang="en-US" sz="2400" dirty="0"/>
              </a:p>
            </p:txBody>
          </p:sp>
        </mc:Choice>
        <mc:Fallback xmlns="">
          <p:sp>
            <p:nvSpPr>
              <p:cNvPr id="38" name="TextBox 37">
                <a:extLst>
                  <a:ext uri="{FF2B5EF4-FFF2-40B4-BE49-F238E27FC236}">
                    <a16:creationId xmlns:a16="http://schemas.microsoft.com/office/drawing/2014/main" id="{8948F863-DEF4-CD5D-BCF3-CE2D63F7D487}"/>
                  </a:ext>
                </a:extLst>
              </p:cNvPr>
              <p:cNvSpPr txBox="1">
                <a:spLocks noRot="1" noChangeAspect="1" noMove="1" noResize="1" noEditPoints="1" noAdjustHandles="1" noChangeArrowheads="1" noChangeShapeType="1" noTextEdit="1"/>
              </p:cNvSpPr>
              <p:nvPr/>
            </p:nvSpPr>
            <p:spPr>
              <a:xfrm>
                <a:off x="294104" y="3591531"/>
                <a:ext cx="2734338" cy="774123"/>
              </a:xfrm>
              <a:prstGeom prst="rect">
                <a:avLst/>
              </a:prstGeom>
              <a:blipFill>
                <a:blip r:embed="rId24"/>
                <a:stretch>
                  <a:fillRect b="-3937"/>
                </a:stretch>
              </a:blipFill>
            </p:spPr>
            <p:txBody>
              <a:bodyPr/>
              <a:lstStyle/>
              <a:p>
                <a:r>
                  <a:rPr lang="en-US">
                    <a:noFill/>
                  </a:rPr>
                  <a:t> </a:t>
                </a:r>
              </a:p>
            </p:txBody>
          </p:sp>
        </mc:Fallback>
      </mc:AlternateContent>
    </p:spTree>
    <p:extLst>
      <p:ext uri="{BB962C8B-B14F-4D97-AF65-F5344CB8AC3E}">
        <p14:creationId xmlns:p14="http://schemas.microsoft.com/office/powerpoint/2010/main" val="815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fade">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5"/>
                                        </p:tgtEl>
                                        <p:attrNameLst>
                                          <p:attrName>style.visibility</p:attrName>
                                        </p:attrNameLst>
                                      </p:cBhvr>
                                      <p:to>
                                        <p:strVal val="visible"/>
                                      </p:to>
                                    </p:set>
                                    <p:animEffect transition="in" filter="fade">
                                      <p:cBhvr>
                                        <p:cTn id="18" dur="500"/>
                                        <p:tgtEl>
                                          <p:spTgt spid="2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fade">
                                      <p:cBhvr>
                                        <p:cTn id="23" dur="500"/>
                                        <p:tgtEl>
                                          <p:spTgt spid="2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500"/>
                                        <p:tgtEl>
                                          <p:spTgt spid="3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7" grpId="0"/>
      <p:bldP spid="218" grpId="0"/>
      <p:bldP spid="219" grpId="0"/>
      <p:bldP spid="225" grpId="0"/>
      <p:bldP spid="2" grpId="0"/>
      <p:bldP spid="3" grpId="0" animBg="1"/>
      <p:bldP spid="4" grpId="0"/>
      <p:bldP spid="14" grpId="0"/>
      <p:bldP spid="15" grpId="0"/>
      <p:bldP spid="16" grpId="0"/>
      <p:bldP spid="17" grpId="0"/>
      <p:bldP spid="18" grpId="0"/>
      <p:bldP spid="19" grpId="0"/>
      <p:bldP spid="20" grpId="0"/>
      <p:bldP spid="24" grpId="0"/>
      <p:bldP spid="25" grpId="0"/>
      <p:bldP spid="26" grpId="0"/>
      <p:bldP spid="27" grpId="0"/>
      <p:bldP spid="31" grpId="0"/>
      <p:bldP spid="32" grpId="0"/>
      <p:bldP spid="33" grpId="0"/>
      <p:bldP spid="35" grpId="0"/>
      <p:bldP spid="36"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63480"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27</a:t>
            </a:fld>
            <a:endParaRPr lang="en-US" sz="1200" dirty="0">
              <a:solidFill>
                <a:schemeClr val="accent3">
                  <a:lumMod val="50000"/>
                </a:schemeClr>
              </a:solidFill>
            </a:endParaRPr>
          </a:p>
        </p:txBody>
      </p:sp>
      <p:sp>
        <p:nvSpPr>
          <p:cNvPr id="12" name="TextBox 11"/>
          <p:cNvSpPr txBox="1"/>
          <p:nvPr/>
        </p:nvSpPr>
        <p:spPr>
          <a:xfrm>
            <a:off x="726869" y="0"/>
            <a:ext cx="3523722" cy="523220"/>
          </a:xfrm>
          <a:prstGeom prst="rect">
            <a:avLst/>
          </a:prstGeom>
          <a:noFill/>
        </p:spPr>
        <p:txBody>
          <a:bodyPr wrap="none" rtlCol="0">
            <a:spAutoFit/>
          </a:bodyPr>
          <a:lstStyle/>
          <a:p>
            <a:r>
              <a:rPr lang="en-US" sz="2800" b="1" dirty="0">
                <a:solidFill>
                  <a:srgbClr val="0000FF"/>
                </a:solidFill>
                <a:latin typeface="Livvic" panose="020B0604020202020204" charset="0"/>
              </a:rPr>
              <a:t>Wheatstone Bridge</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95519"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48F863-DEF4-CD5D-BCF3-CE2D63F7D487}"/>
                  </a:ext>
                </a:extLst>
              </p:cNvPr>
              <p:cNvSpPr txBox="1"/>
              <p:nvPr/>
            </p:nvSpPr>
            <p:spPr>
              <a:xfrm>
                <a:off x="171450" y="1503022"/>
                <a:ext cx="3228063" cy="774123"/>
              </a:xfrm>
              <a:prstGeom prst="rect">
                <a:avLst/>
              </a:prstGeom>
              <a:noFill/>
            </p:spPr>
            <p:txBody>
              <a:bodyPr wrap="none" rtlCol="0">
                <a:spAutoFit/>
              </a:bodyPr>
              <a:lstStyle/>
              <a:p>
                <a14:m>
                  <m:oMath xmlns:m="http://schemas.openxmlformats.org/officeDocument/2006/math">
                    <m:sSub>
                      <m:sSubPr>
                        <m:ctrlPr>
                          <a:rPr lang="en-US" sz="3600" i="1" smtClean="0">
                            <a:solidFill>
                              <a:srgbClr val="0000FF"/>
                            </a:solidFill>
                            <a:latin typeface="Cambria Math" panose="02040503050406030204" pitchFamily="18" charset="0"/>
                            <a:ea typeface="Cambria Math" panose="02040503050406030204" pitchFamily="18" charset="0"/>
                          </a:rPr>
                        </m:ctrlPr>
                      </m:sSubPr>
                      <m:e>
                        <m:r>
                          <a:rPr lang="en-US" sz="3600" i="1">
                            <a:solidFill>
                              <a:srgbClr val="0000FF"/>
                            </a:solidFill>
                            <a:latin typeface="Cambria Math" panose="02040503050406030204" pitchFamily="18" charset="0"/>
                            <a:ea typeface="Cambria Math" panose="02040503050406030204" pitchFamily="18" charset="0"/>
                          </a:rPr>
                          <m:t>𝐼</m:t>
                        </m:r>
                      </m:e>
                      <m:sub>
                        <m:r>
                          <a:rPr lang="en-US" sz="3600" b="0" i="1" smtClean="0">
                            <a:solidFill>
                              <a:srgbClr val="0000FF"/>
                            </a:solidFill>
                            <a:latin typeface="Cambria Math" panose="02040503050406030204" pitchFamily="18" charset="0"/>
                            <a:ea typeface="Cambria Math" panose="02040503050406030204" pitchFamily="18" charset="0"/>
                          </a:rPr>
                          <m:t>𝐺</m:t>
                        </m:r>
                      </m:sub>
                    </m:sSub>
                    <m:r>
                      <a:rPr lang="en-US" sz="3600" i="1">
                        <a:solidFill>
                          <a:srgbClr val="0000FF"/>
                        </a:solidFill>
                        <a:latin typeface="Cambria Math" panose="02040503050406030204" pitchFamily="18" charset="0"/>
                        <a:ea typeface="Cambria Math" panose="02040503050406030204" pitchFamily="18" charset="0"/>
                      </a:rPr>
                      <m:t> </m:t>
                    </m:r>
                  </m:oMath>
                </a14:m>
                <a:r>
                  <a:rPr lang="en-US" sz="2400" dirty="0"/>
                  <a:t>= </a:t>
                </a:r>
                <a14:m>
                  <m:oMath xmlns:m="http://schemas.openxmlformats.org/officeDocument/2006/math">
                    <m:r>
                      <a:rPr lang="en-US" sz="2400" b="0" i="0"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3600" i="1">
                                <a:solidFill>
                                  <a:srgbClr val="0000FF"/>
                                </a:solidFill>
                                <a:latin typeface="Cambria Math" panose="02040503050406030204" pitchFamily="18" charset="0"/>
                                <a:ea typeface="Cambria Math" panose="02040503050406030204" pitchFamily="18" charset="0"/>
                              </a:rPr>
                            </m:ctrlPr>
                          </m:sSubPr>
                          <m:e>
                            <m:r>
                              <a:rPr lang="en-US" sz="3600" i="1">
                                <a:solidFill>
                                  <a:srgbClr val="0000FF"/>
                                </a:solidFill>
                                <a:latin typeface="Cambria Math" panose="02040503050406030204" pitchFamily="18" charset="0"/>
                                <a:ea typeface="Cambria Math" panose="02040503050406030204" pitchFamily="18" charset="0"/>
                              </a:rPr>
                              <m:t>𝐼</m:t>
                            </m:r>
                          </m:e>
                          <m:sub>
                            <m:r>
                              <a:rPr lang="en-US" sz="3600" i="1">
                                <a:solidFill>
                                  <a:srgbClr val="0000FF"/>
                                </a:solidFill>
                                <a:latin typeface="Cambria Math" panose="02040503050406030204" pitchFamily="18" charset="0"/>
                                <a:ea typeface="Cambria Math" panose="02040503050406030204" pitchFamily="18" charset="0"/>
                              </a:rPr>
                              <m:t>𝐺</m:t>
                            </m:r>
                          </m:sub>
                        </m:sSub>
                        <m:r>
                          <a:rPr lang="en-US" sz="3600" i="1">
                            <a:solidFill>
                              <a:srgbClr val="0000FF"/>
                            </a:solidFill>
                            <a:latin typeface="Cambria Math" panose="02040503050406030204" pitchFamily="18" charset="0"/>
                            <a:ea typeface="Cambria Math" panose="02040503050406030204" pitchFamily="18" charset="0"/>
                          </a:rPr>
                          <m:t> </m:t>
                        </m:r>
                        <m:r>
                          <a:rPr lang="en-US" sz="3600" i="1">
                            <a:solidFill>
                              <a:srgbClr val="0000FF"/>
                            </a:solidFill>
                            <a:latin typeface="Cambria Math" panose="02040503050406030204" pitchFamily="18" charset="0"/>
                            <a:ea typeface="Cambria Math" panose="02040503050406030204" pitchFamily="18" charset="0"/>
                          </a:rPr>
                          <m:t>𝑀𝑖𝑛𝑜𝑟</m:t>
                        </m:r>
                      </m:num>
                      <m:den>
                        <m:r>
                          <a:rPr lang="en-US" sz="3600" b="0" i="1" smtClean="0">
                            <a:solidFill>
                              <a:srgbClr val="0000FF"/>
                            </a:solidFill>
                            <a:latin typeface="Cambria Math" panose="02040503050406030204" pitchFamily="18" charset="0"/>
                            <a:ea typeface="Cambria Math" panose="02040503050406030204" pitchFamily="18" charset="0"/>
                          </a:rPr>
                          <m:t>1 </m:t>
                        </m:r>
                        <m:r>
                          <a:rPr lang="en-US" sz="3600" i="1">
                            <a:solidFill>
                              <a:srgbClr val="0000FF"/>
                            </a:solidFill>
                            <a:latin typeface="Cambria Math" panose="02040503050406030204" pitchFamily="18" charset="0"/>
                            <a:ea typeface="Cambria Math" panose="02040503050406030204" pitchFamily="18" charset="0"/>
                          </a:rPr>
                          <m:t>𝑀𝑖𝑛𝑜𝑟</m:t>
                        </m:r>
                      </m:den>
                    </m:f>
                  </m:oMath>
                </a14:m>
                <a:r>
                  <a:rPr lang="en-US" sz="2400" dirty="0"/>
                  <a:t>= </a:t>
                </a:r>
                <a14:m>
                  <m:oMath xmlns:m="http://schemas.openxmlformats.org/officeDocument/2006/math">
                    <m:r>
                      <a:rPr lang="en-US" sz="2400">
                        <a:latin typeface="Cambria Math" panose="02040503050406030204" pitchFamily="18" charset="0"/>
                      </a:rPr>
                      <m:t>−</m:t>
                    </m:r>
                  </m:oMath>
                </a14:m>
                <a:endParaRPr lang="en-US" sz="2400" dirty="0"/>
              </a:p>
            </p:txBody>
          </p:sp>
        </mc:Choice>
        <mc:Fallback xmlns="">
          <p:sp>
            <p:nvSpPr>
              <p:cNvPr id="38" name="TextBox 37">
                <a:extLst>
                  <a:ext uri="{FF2B5EF4-FFF2-40B4-BE49-F238E27FC236}">
                    <a16:creationId xmlns:a16="http://schemas.microsoft.com/office/drawing/2014/main" id="{8948F863-DEF4-CD5D-BCF3-CE2D63F7D487}"/>
                  </a:ext>
                </a:extLst>
              </p:cNvPr>
              <p:cNvSpPr txBox="1">
                <a:spLocks noRot="1" noChangeAspect="1" noMove="1" noResize="1" noEditPoints="1" noAdjustHandles="1" noChangeArrowheads="1" noChangeShapeType="1" noTextEdit="1"/>
              </p:cNvSpPr>
              <p:nvPr/>
            </p:nvSpPr>
            <p:spPr>
              <a:xfrm>
                <a:off x="171450" y="1503022"/>
                <a:ext cx="3228063" cy="774123"/>
              </a:xfrm>
              <a:prstGeom prst="rect">
                <a:avLst/>
              </a:prstGeom>
              <a:blipFill>
                <a:blip r:embed="rId4"/>
                <a:stretch>
                  <a:fillRect b="-3937"/>
                </a:stretch>
              </a:blipFill>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6655BF92-4731-9857-D230-3D4CBD795B65}"/>
              </a:ext>
            </a:extLst>
          </p:cNvPr>
          <p:cNvGrpSpPr/>
          <p:nvPr/>
        </p:nvGrpSpPr>
        <p:grpSpPr>
          <a:xfrm>
            <a:off x="4248817" y="327505"/>
            <a:ext cx="2408114" cy="1667481"/>
            <a:chOff x="6938075" y="1506979"/>
            <a:chExt cx="2408114" cy="1667481"/>
          </a:xfrm>
        </p:grpSpPr>
        <p:cxnSp>
          <p:nvCxnSpPr>
            <p:cNvPr id="55" name="Straight Connector 54">
              <a:extLst>
                <a:ext uri="{FF2B5EF4-FFF2-40B4-BE49-F238E27FC236}">
                  <a16:creationId xmlns:a16="http://schemas.microsoft.com/office/drawing/2014/main" id="{E099192B-4CA8-6F03-F65B-D604010A06CD}"/>
                </a:ext>
              </a:extLst>
            </p:cNvPr>
            <p:cNvCxnSpPr>
              <a:cxnSpLocks/>
            </p:cNvCxnSpPr>
            <p:nvPr/>
          </p:nvCxnSpPr>
          <p:spPr>
            <a:xfrm>
              <a:off x="6938075" y="1574237"/>
              <a:ext cx="24284" cy="15953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4C67152-204D-1436-0C09-BEA0B9509EC0}"/>
                    </a:ext>
                  </a:extLst>
                </p:cNvPr>
                <p:cNvSpPr txBox="1"/>
                <p:nvPr/>
              </p:nvSpPr>
              <p:spPr>
                <a:xfrm>
                  <a:off x="6940632" y="1506979"/>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oMath>
                    </m:oMathPara>
                  </a14:m>
                  <a:endParaRPr lang="en-US" sz="1100" dirty="0"/>
                </a:p>
              </p:txBody>
            </p:sp>
          </mc:Choice>
          <mc:Fallback xmlns="">
            <p:sp>
              <p:nvSpPr>
                <p:cNvPr id="56" name="TextBox 55">
                  <a:extLst>
                    <a:ext uri="{FF2B5EF4-FFF2-40B4-BE49-F238E27FC236}">
                      <a16:creationId xmlns:a16="http://schemas.microsoft.com/office/drawing/2014/main" id="{F4C67152-204D-1436-0C09-BEA0B9509EC0}"/>
                    </a:ext>
                  </a:extLst>
                </p:cNvPr>
                <p:cNvSpPr txBox="1">
                  <a:spLocks noRot="1" noChangeAspect="1" noMove="1" noResize="1" noEditPoints="1" noAdjustHandles="1" noChangeArrowheads="1" noChangeShapeType="1" noTextEdit="1"/>
                </p:cNvSpPr>
                <p:nvPr/>
              </p:nvSpPr>
              <p:spPr>
                <a:xfrm>
                  <a:off x="6940632" y="1506979"/>
                  <a:ext cx="368300" cy="400110"/>
                </a:xfrm>
                <a:prstGeom prst="rect">
                  <a:avLst/>
                </a:prstGeom>
                <a:blipFill>
                  <a:blip r:embed="rId5"/>
                  <a:stretch>
                    <a:fillRect r="-63934"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AB8DDBC-E66C-FC61-C891-A5A47F8E2BC3}"/>
                    </a:ext>
                  </a:extLst>
                </p:cNvPr>
                <p:cNvSpPr txBox="1"/>
                <p:nvPr/>
              </p:nvSpPr>
              <p:spPr>
                <a:xfrm>
                  <a:off x="6947536" y="2107931"/>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oMath>
                    </m:oMathPara>
                  </a14:m>
                  <a:endParaRPr lang="en-US" sz="1100" dirty="0"/>
                </a:p>
              </p:txBody>
            </p:sp>
          </mc:Choice>
          <mc:Fallback xmlns="">
            <p:sp>
              <p:nvSpPr>
                <p:cNvPr id="57" name="TextBox 56">
                  <a:extLst>
                    <a:ext uri="{FF2B5EF4-FFF2-40B4-BE49-F238E27FC236}">
                      <a16:creationId xmlns:a16="http://schemas.microsoft.com/office/drawing/2014/main" id="{8AB8DDBC-E66C-FC61-C891-A5A47F8E2BC3}"/>
                    </a:ext>
                  </a:extLst>
                </p:cNvPr>
                <p:cNvSpPr txBox="1">
                  <a:spLocks noRot="1" noChangeAspect="1" noMove="1" noResize="1" noEditPoints="1" noAdjustHandles="1" noChangeArrowheads="1" noChangeShapeType="1" noTextEdit="1"/>
                </p:cNvSpPr>
                <p:nvPr/>
              </p:nvSpPr>
              <p:spPr>
                <a:xfrm>
                  <a:off x="6947536" y="2107931"/>
                  <a:ext cx="368300" cy="400110"/>
                </a:xfrm>
                <a:prstGeom prst="rect">
                  <a:avLst/>
                </a:prstGeom>
                <a:blipFill>
                  <a:blip r:embed="rId6"/>
                  <a:stretch>
                    <a:fillRect r="-66667"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26B6990-CA55-CC48-F102-D285802570B2}"/>
                    </a:ext>
                  </a:extLst>
                </p:cNvPr>
                <p:cNvSpPr txBox="1"/>
                <p:nvPr/>
              </p:nvSpPr>
              <p:spPr>
                <a:xfrm>
                  <a:off x="7004233" y="2723037"/>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𝑏</m:t>
                            </m:r>
                          </m:sub>
                        </m:sSub>
                      </m:oMath>
                    </m:oMathPara>
                  </a14:m>
                  <a:endParaRPr lang="en-US" sz="1100" dirty="0"/>
                </a:p>
              </p:txBody>
            </p:sp>
          </mc:Choice>
          <mc:Fallback xmlns="">
            <p:sp>
              <p:nvSpPr>
                <p:cNvPr id="58" name="TextBox 57">
                  <a:extLst>
                    <a:ext uri="{FF2B5EF4-FFF2-40B4-BE49-F238E27FC236}">
                      <a16:creationId xmlns:a16="http://schemas.microsoft.com/office/drawing/2014/main" id="{326B6990-CA55-CC48-F102-D285802570B2}"/>
                    </a:ext>
                  </a:extLst>
                </p:cNvPr>
                <p:cNvSpPr txBox="1">
                  <a:spLocks noRot="1" noChangeAspect="1" noMove="1" noResize="1" noEditPoints="1" noAdjustHandles="1" noChangeArrowheads="1" noChangeShapeType="1" noTextEdit="1"/>
                </p:cNvSpPr>
                <p:nvPr/>
              </p:nvSpPr>
              <p:spPr>
                <a:xfrm>
                  <a:off x="7004233" y="2723037"/>
                  <a:ext cx="368300" cy="400110"/>
                </a:xfrm>
                <a:prstGeom prst="rect">
                  <a:avLst/>
                </a:prstGeom>
                <a:blipFill>
                  <a:blip r:embed="rId7"/>
                  <a:stretch>
                    <a:fillRect r="-18333"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DB40238-014B-6EA8-5CB1-706CFEA090A0}"/>
                    </a:ext>
                  </a:extLst>
                </p:cNvPr>
                <p:cNvSpPr txBox="1"/>
                <p:nvPr/>
              </p:nvSpPr>
              <p:spPr>
                <a:xfrm>
                  <a:off x="7623928" y="1523511"/>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59" name="TextBox 58">
                  <a:extLst>
                    <a:ext uri="{FF2B5EF4-FFF2-40B4-BE49-F238E27FC236}">
                      <a16:creationId xmlns:a16="http://schemas.microsoft.com/office/drawing/2014/main" id="{4DB40238-014B-6EA8-5CB1-706CFEA090A0}"/>
                    </a:ext>
                  </a:extLst>
                </p:cNvPr>
                <p:cNvSpPr txBox="1">
                  <a:spLocks noRot="1" noChangeAspect="1" noMove="1" noResize="1" noEditPoints="1" noAdjustHandles="1" noChangeArrowheads="1" noChangeShapeType="1" noTextEdit="1"/>
                </p:cNvSpPr>
                <p:nvPr/>
              </p:nvSpPr>
              <p:spPr>
                <a:xfrm>
                  <a:off x="7623928" y="1523511"/>
                  <a:ext cx="1344841" cy="4001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EEF7741-3335-3891-0388-061F55A6EA32}"/>
                    </a:ext>
                  </a:extLst>
                </p:cNvPr>
                <p:cNvSpPr txBox="1"/>
                <p:nvPr/>
              </p:nvSpPr>
              <p:spPr>
                <a:xfrm>
                  <a:off x="7577795" y="2769450"/>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60" name="TextBox 59">
                  <a:extLst>
                    <a:ext uri="{FF2B5EF4-FFF2-40B4-BE49-F238E27FC236}">
                      <a16:creationId xmlns:a16="http://schemas.microsoft.com/office/drawing/2014/main" id="{7EEF7741-3335-3891-0388-061F55A6EA32}"/>
                    </a:ext>
                  </a:extLst>
                </p:cNvPr>
                <p:cNvSpPr txBox="1">
                  <a:spLocks noRot="1" noChangeAspect="1" noMove="1" noResize="1" noEditPoints="1" noAdjustHandles="1" noChangeArrowheads="1" noChangeShapeType="1" noTextEdit="1"/>
                </p:cNvSpPr>
                <p:nvPr/>
              </p:nvSpPr>
              <p:spPr>
                <a:xfrm>
                  <a:off x="7577795" y="2769450"/>
                  <a:ext cx="1344841" cy="400110"/>
                </a:xfrm>
                <a:prstGeom prst="rect">
                  <a:avLst/>
                </a:prstGeom>
                <a:blipFill>
                  <a:blip r:embed="rId9"/>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CE23327-ECBA-8ABC-B94A-8A7EFC419E86}"/>
                    </a:ext>
                  </a:extLst>
                </p:cNvPr>
                <p:cNvSpPr txBox="1"/>
                <p:nvPr/>
              </p:nvSpPr>
              <p:spPr>
                <a:xfrm>
                  <a:off x="7577796" y="2142150"/>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61" name="TextBox 60">
                  <a:extLst>
                    <a:ext uri="{FF2B5EF4-FFF2-40B4-BE49-F238E27FC236}">
                      <a16:creationId xmlns:a16="http://schemas.microsoft.com/office/drawing/2014/main" id="{FCE23327-ECBA-8ABC-B94A-8A7EFC419E86}"/>
                    </a:ext>
                  </a:extLst>
                </p:cNvPr>
                <p:cNvSpPr txBox="1">
                  <a:spLocks noRot="1" noChangeAspect="1" noMove="1" noResize="1" noEditPoints="1" noAdjustHandles="1" noChangeArrowheads="1" noChangeShapeType="1" noTextEdit="1"/>
                </p:cNvSpPr>
                <p:nvPr/>
              </p:nvSpPr>
              <p:spPr>
                <a:xfrm>
                  <a:off x="7577796" y="2142150"/>
                  <a:ext cx="1344841" cy="400110"/>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A3A3345-2AEE-CB4F-A641-71A58753C65B}"/>
                    </a:ext>
                  </a:extLst>
                </p:cNvPr>
                <p:cNvSpPr txBox="1"/>
                <p:nvPr/>
              </p:nvSpPr>
              <p:spPr>
                <a:xfrm>
                  <a:off x="8977889" y="1574237"/>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0</m:t>
                        </m:r>
                      </m:oMath>
                    </m:oMathPara>
                  </a14:m>
                  <a:endParaRPr lang="en-US" sz="1100" dirty="0"/>
                </a:p>
              </p:txBody>
            </p:sp>
          </mc:Choice>
          <mc:Fallback xmlns="">
            <p:sp>
              <p:nvSpPr>
                <p:cNvPr id="62" name="TextBox 61">
                  <a:extLst>
                    <a:ext uri="{FF2B5EF4-FFF2-40B4-BE49-F238E27FC236}">
                      <a16:creationId xmlns:a16="http://schemas.microsoft.com/office/drawing/2014/main" id="{4A3A3345-2AEE-CB4F-A641-71A58753C65B}"/>
                    </a:ext>
                  </a:extLst>
                </p:cNvPr>
                <p:cNvSpPr txBox="1">
                  <a:spLocks noRot="1" noChangeAspect="1" noMove="1" noResize="1" noEditPoints="1" noAdjustHandles="1" noChangeArrowheads="1" noChangeShapeType="1" noTextEdit="1"/>
                </p:cNvSpPr>
                <p:nvPr/>
              </p:nvSpPr>
              <p:spPr>
                <a:xfrm>
                  <a:off x="8977889" y="1574237"/>
                  <a:ext cx="368300"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C19F1F-BC02-06C9-E0E4-59553FAD2963}"/>
                    </a:ext>
                  </a:extLst>
                </p:cNvPr>
                <p:cNvSpPr txBox="1"/>
                <p:nvPr/>
              </p:nvSpPr>
              <p:spPr>
                <a:xfrm>
                  <a:off x="8964360" y="2142150"/>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0</m:t>
                        </m:r>
                      </m:oMath>
                    </m:oMathPara>
                  </a14:m>
                  <a:endParaRPr lang="en-US" sz="1100" dirty="0"/>
                </a:p>
              </p:txBody>
            </p:sp>
          </mc:Choice>
          <mc:Fallback xmlns="">
            <p:sp>
              <p:nvSpPr>
                <p:cNvPr id="63" name="TextBox 62">
                  <a:extLst>
                    <a:ext uri="{FF2B5EF4-FFF2-40B4-BE49-F238E27FC236}">
                      <a16:creationId xmlns:a16="http://schemas.microsoft.com/office/drawing/2014/main" id="{03C19F1F-BC02-06C9-E0E4-59553FAD2963}"/>
                    </a:ext>
                  </a:extLst>
                </p:cNvPr>
                <p:cNvSpPr txBox="1">
                  <a:spLocks noRot="1" noChangeAspect="1" noMove="1" noResize="1" noEditPoints="1" noAdjustHandles="1" noChangeArrowheads="1" noChangeShapeType="1" noTextEdit="1"/>
                </p:cNvSpPr>
                <p:nvPr/>
              </p:nvSpPr>
              <p:spPr>
                <a:xfrm>
                  <a:off x="8964360" y="2142150"/>
                  <a:ext cx="368300"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314F4B74-907D-D42D-F14F-2323A4D398BD}"/>
                    </a:ext>
                  </a:extLst>
                </p:cNvPr>
                <p:cNvSpPr txBox="1"/>
                <p:nvPr/>
              </p:nvSpPr>
              <p:spPr>
                <a:xfrm>
                  <a:off x="8857256" y="2774350"/>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𝐸</m:t>
                        </m:r>
                      </m:oMath>
                    </m:oMathPara>
                  </a14:m>
                  <a:endParaRPr lang="en-US" sz="1100" dirty="0"/>
                </a:p>
              </p:txBody>
            </p:sp>
          </mc:Choice>
          <mc:Fallback xmlns="">
            <p:sp>
              <p:nvSpPr>
                <p:cNvPr id="192" name="TextBox 191">
                  <a:extLst>
                    <a:ext uri="{FF2B5EF4-FFF2-40B4-BE49-F238E27FC236}">
                      <a16:creationId xmlns:a16="http://schemas.microsoft.com/office/drawing/2014/main" id="{314F4B74-907D-D42D-F14F-2323A4D398BD}"/>
                    </a:ext>
                  </a:extLst>
                </p:cNvPr>
                <p:cNvSpPr txBox="1">
                  <a:spLocks noRot="1" noChangeAspect="1" noMove="1" noResize="1" noEditPoints="1" noAdjustHandles="1" noChangeArrowheads="1" noChangeShapeType="1" noTextEdit="1"/>
                </p:cNvSpPr>
                <p:nvPr/>
              </p:nvSpPr>
              <p:spPr>
                <a:xfrm>
                  <a:off x="8857256" y="2774350"/>
                  <a:ext cx="368300" cy="400110"/>
                </a:xfrm>
                <a:prstGeom prst="rect">
                  <a:avLst/>
                </a:prstGeom>
                <a:blipFill>
                  <a:blip r:embed="rId13"/>
                  <a:stretch>
                    <a:fillRect r="-43333"/>
                  </a:stretch>
                </a:blipFill>
              </p:spPr>
              <p:txBody>
                <a:bodyPr/>
                <a:lstStyle/>
                <a:p>
                  <a:r>
                    <a:rPr lang="en-US">
                      <a:noFill/>
                    </a:rPr>
                    <a:t> </a:t>
                  </a:r>
                </a:p>
              </p:txBody>
            </p:sp>
          </mc:Fallback>
        </mc:AlternateContent>
        <p:cxnSp>
          <p:nvCxnSpPr>
            <p:cNvPr id="193" name="Straight Connector 192">
              <a:extLst>
                <a:ext uri="{FF2B5EF4-FFF2-40B4-BE49-F238E27FC236}">
                  <a16:creationId xmlns:a16="http://schemas.microsoft.com/office/drawing/2014/main" id="{625E6C64-1CF8-0E23-F813-A5A220D0B5E6}"/>
                </a:ext>
              </a:extLst>
            </p:cNvPr>
            <p:cNvCxnSpPr>
              <a:cxnSpLocks/>
            </p:cNvCxnSpPr>
            <p:nvPr/>
          </p:nvCxnSpPr>
          <p:spPr>
            <a:xfrm flipH="1">
              <a:off x="9331366" y="1574237"/>
              <a:ext cx="1294" cy="15489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95" name="Straight Connector 194">
            <a:extLst>
              <a:ext uri="{FF2B5EF4-FFF2-40B4-BE49-F238E27FC236}">
                <a16:creationId xmlns:a16="http://schemas.microsoft.com/office/drawing/2014/main" id="{DEEC49E0-622B-BCAF-B91E-5FCA84E54203}"/>
              </a:ext>
            </a:extLst>
          </p:cNvPr>
          <p:cNvCxnSpPr>
            <a:cxnSpLocks/>
          </p:cNvCxnSpPr>
          <p:nvPr/>
        </p:nvCxnSpPr>
        <p:spPr>
          <a:xfrm>
            <a:off x="3587248" y="1985955"/>
            <a:ext cx="4308805" cy="111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F3300143-AD39-5490-8685-B1182682DDDD}"/>
                  </a:ext>
                </a:extLst>
              </p:cNvPr>
              <p:cNvSpPr txBox="1"/>
              <p:nvPr/>
            </p:nvSpPr>
            <p:spPr>
              <a:xfrm>
                <a:off x="3742767" y="2137226"/>
                <a:ext cx="56253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oMath>
                  </m:oMathPara>
                </a14:m>
                <a:endParaRPr lang="en-US" sz="1100" dirty="0"/>
              </a:p>
            </p:txBody>
          </p:sp>
        </mc:Choice>
        <mc:Fallback xmlns="">
          <p:sp>
            <p:nvSpPr>
              <p:cNvPr id="198" name="TextBox 197">
                <a:extLst>
                  <a:ext uri="{FF2B5EF4-FFF2-40B4-BE49-F238E27FC236}">
                    <a16:creationId xmlns:a16="http://schemas.microsoft.com/office/drawing/2014/main" id="{F3300143-AD39-5490-8685-B1182682DDDD}"/>
                  </a:ext>
                </a:extLst>
              </p:cNvPr>
              <p:cNvSpPr txBox="1">
                <a:spLocks noRot="1" noChangeAspect="1" noMove="1" noResize="1" noEditPoints="1" noAdjustHandles="1" noChangeArrowheads="1" noChangeShapeType="1" noTextEdit="1"/>
              </p:cNvSpPr>
              <p:nvPr/>
            </p:nvSpPr>
            <p:spPr>
              <a:xfrm>
                <a:off x="3742767" y="2137226"/>
                <a:ext cx="562538" cy="400110"/>
              </a:xfrm>
              <a:prstGeom prst="rect">
                <a:avLst/>
              </a:prstGeom>
              <a:blipFill>
                <a:blip r:embed="rId14"/>
                <a:stretch>
                  <a:fillRect r="-8696"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54B0A749-502D-0500-BD15-4E5595C520C4}"/>
                  </a:ext>
                </a:extLst>
              </p:cNvPr>
              <p:cNvSpPr txBox="1"/>
              <p:nvPr/>
            </p:nvSpPr>
            <p:spPr>
              <a:xfrm>
                <a:off x="3756782" y="2772397"/>
                <a:ext cx="5638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oMath>
                  </m:oMathPara>
                </a14:m>
                <a:endParaRPr lang="en-US" sz="1100" dirty="0"/>
              </a:p>
            </p:txBody>
          </p:sp>
        </mc:Choice>
        <mc:Fallback xmlns="">
          <p:sp>
            <p:nvSpPr>
              <p:cNvPr id="199" name="TextBox 198">
                <a:extLst>
                  <a:ext uri="{FF2B5EF4-FFF2-40B4-BE49-F238E27FC236}">
                    <a16:creationId xmlns:a16="http://schemas.microsoft.com/office/drawing/2014/main" id="{54B0A749-502D-0500-BD15-4E5595C520C4}"/>
                  </a:ext>
                </a:extLst>
              </p:cNvPr>
              <p:cNvSpPr txBox="1">
                <a:spLocks noRot="1" noChangeAspect="1" noMove="1" noResize="1" noEditPoints="1" noAdjustHandles="1" noChangeArrowheads="1" noChangeShapeType="1" noTextEdit="1"/>
              </p:cNvSpPr>
              <p:nvPr/>
            </p:nvSpPr>
            <p:spPr>
              <a:xfrm>
                <a:off x="3756782" y="2772397"/>
                <a:ext cx="563832" cy="400110"/>
              </a:xfrm>
              <a:prstGeom prst="rect">
                <a:avLst/>
              </a:prstGeom>
              <a:blipFill>
                <a:blip r:embed="rId15"/>
                <a:stretch>
                  <a:fillRect r="-8602"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3981FECB-17F5-BE20-C306-6C0FA66E47DB}"/>
                  </a:ext>
                </a:extLst>
              </p:cNvPr>
              <p:cNvSpPr txBox="1"/>
              <p:nvPr/>
            </p:nvSpPr>
            <p:spPr>
              <a:xfrm>
                <a:off x="3919264" y="3339130"/>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𝑏</m:t>
                          </m:r>
                        </m:sub>
                      </m:sSub>
                    </m:oMath>
                  </m:oMathPara>
                </a14:m>
                <a:endParaRPr lang="en-US" sz="1100" dirty="0"/>
              </a:p>
            </p:txBody>
          </p:sp>
        </mc:Choice>
        <mc:Fallback xmlns="">
          <p:sp>
            <p:nvSpPr>
              <p:cNvPr id="200" name="TextBox 199">
                <a:extLst>
                  <a:ext uri="{FF2B5EF4-FFF2-40B4-BE49-F238E27FC236}">
                    <a16:creationId xmlns:a16="http://schemas.microsoft.com/office/drawing/2014/main" id="{3981FECB-17F5-BE20-C306-6C0FA66E47DB}"/>
                  </a:ext>
                </a:extLst>
              </p:cNvPr>
              <p:cNvSpPr txBox="1">
                <a:spLocks noRot="1" noChangeAspect="1" noMove="1" noResize="1" noEditPoints="1" noAdjustHandles="1" noChangeArrowheads="1" noChangeShapeType="1" noTextEdit="1"/>
              </p:cNvSpPr>
              <p:nvPr/>
            </p:nvSpPr>
            <p:spPr>
              <a:xfrm>
                <a:off x="3919264" y="3339130"/>
                <a:ext cx="368300" cy="400110"/>
              </a:xfrm>
              <a:prstGeom prst="rect">
                <a:avLst/>
              </a:prstGeom>
              <a:blipFill>
                <a:blip r:embed="rId16"/>
                <a:stretch>
                  <a:fillRect r="-18333"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E730B2A3-E3D9-4E91-F8D9-88F33D47650C}"/>
                  </a:ext>
                </a:extLst>
              </p:cNvPr>
              <p:cNvSpPr txBox="1"/>
              <p:nvPr/>
            </p:nvSpPr>
            <p:spPr>
              <a:xfrm>
                <a:off x="4426063" y="2153758"/>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201" name="TextBox 200">
                <a:extLst>
                  <a:ext uri="{FF2B5EF4-FFF2-40B4-BE49-F238E27FC236}">
                    <a16:creationId xmlns:a16="http://schemas.microsoft.com/office/drawing/2014/main" id="{E730B2A3-E3D9-4E91-F8D9-88F33D47650C}"/>
                  </a:ext>
                </a:extLst>
              </p:cNvPr>
              <p:cNvSpPr txBox="1">
                <a:spLocks noRot="1" noChangeAspect="1" noMove="1" noResize="1" noEditPoints="1" noAdjustHandles="1" noChangeArrowheads="1" noChangeShapeType="1" noTextEdit="1"/>
              </p:cNvSpPr>
              <p:nvPr/>
            </p:nvSpPr>
            <p:spPr>
              <a:xfrm>
                <a:off x="4426063" y="2153758"/>
                <a:ext cx="1344841" cy="400110"/>
              </a:xfrm>
              <a:prstGeom prst="rect">
                <a:avLst/>
              </a:prstGeom>
              <a:blipFill>
                <a:blip r:embed="rId17"/>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645F01AA-A72D-1D79-DC25-EDF39AD63D14}"/>
                  </a:ext>
                </a:extLst>
              </p:cNvPr>
              <p:cNvSpPr txBox="1"/>
              <p:nvPr/>
            </p:nvSpPr>
            <p:spPr>
              <a:xfrm>
                <a:off x="4379930" y="3399697"/>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202" name="TextBox 201">
                <a:extLst>
                  <a:ext uri="{FF2B5EF4-FFF2-40B4-BE49-F238E27FC236}">
                    <a16:creationId xmlns:a16="http://schemas.microsoft.com/office/drawing/2014/main" id="{645F01AA-A72D-1D79-DC25-EDF39AD63D14}"/>
                  </a:ext>
                </a:extLst>
              </p:cNvPr>
              <p:cNvSpPr txBox="1">
                <a:spLocks noRot="1" noChangeAspect="1" noMove="1" noResize="1" noEditPoints="1" noAdjustHandles="1" noChangeArrowheads="1" noChangeShapeType="1" noTextEdit="1"/>
              </p:cNvSpPr>
              <p:nvPr/>
            </p:nvSpPr>
            <p:spPr>
              <a:xfrm>
                <a:off x="4379930" y="3399697"/>
                <a:ext cx="1344841" cy="400110"/>
              </a:xfrm>
              <a:prstGeom prst="rect">
                <a:avLst/>
              </a:prstGeom>
              <a:blipFill>
                <a:blip r:embed="rId18"/>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DEB3C42C-B06F-A65F-E47E-CF4096F2BF09}"/>
                  </a:ext>
                </a:extLst>
              </p:cNvPr>
              <p:cNvSpPr txBox="1"/>
              <p:nvPr/>
            </p:nvSpPr>
            <p:spPr>
              <a:xfrm>
                <a:off x="4379931" y="2772397"/>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203" name="TextBox 202">
                <a:extLst>
                  <a:ext uri="{FF2B5EF4-FFF2-40B4-BE49-F238E27FC236}">
                    <a16:creationId xmlns:a16="http://schemas.microsoft.com/office/drawing/2014/main" id="{DEB3C42C-B06F-A65F-E47E-CF4096F2BF09}"/>
                  </a:ext>
                </a:extLst>
              </p:cNvPr>
              <p:cNvSpPr txBox="1">
                <a:spLocks noRot="1" noChangeAspect="1" noMove="1" noResize="1" noEditPoints="1" noAdjustHandles="1" noChangeArrowheads="1" noChangeShapeType="1" noTextEdit="1"/>
              </p:cNvSpPr>
              <p:nvPr/>
            </p:nvSpPr>
            <p:spPr>
              <a:xfrm>
                <a:off x="4379931" y="2772397"/>
                <a:ext cx="1344841" cy="400110"/>
              </a:xfrm>
              <a:prstGeom prst="rect">
                <a:avLst/>
              </a:prstGeom>
              <a:blipFill>
                <a:blip r:embed="rId19"/>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8370991C-2489-E95F-B395-A9DE09294852}"/>
                  </a:ext>
                </a:extLst>
              </p:cNvPr>
              <p:cNvSpPr txBox="1"/>
              <p:nvPr/>
            </p:nvSpPr>
            <p:spPr>
              <a:xfrm>
                <a:off x="6605459" y="2204098"/>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𝐺</m:t>
                          </m:r>
                        </m:sub>
                      </m:sSub>
                    </m:oMath>
                  </m:oMathPara>
                </a14:m>
                <a:endParaRPr lang="en-US" sz="1100" dirty="0"/>
              </a:p>
            </p:txBody>
          </p:sp>
        </mc:Choice>
        <mc:Fallback xmlns="">
          <p:sp>
            <p:nvSpPr>
              <p:cNvPr id="204" name="TextBox 203">
                <a:extLst>
                  <a:ext uri="{FF2B5EF4-FFF2-40B4-BE49-F238E27FC236}">
                    <a16:creationId xmlns:a16="http://schemas.microsoft.com/office/drawing/2014/main" id="{8370991C-2489-E95F-B395-A9DE09294852}"/>
                  </a:ext>
                </a:extLst>
              </p:cNvPr>
              <p:cNvSpPr txBox="1">
                <a:spLocks noRot="1" noChangeAspect="1" noMove="1" noResize="1" noEditPoints="1" noAdjustHandles="1" noChangeArrowheads="1" noChangeShapeType="1" noTextEdit="1"/>
              </p:cNvSpPr>
              <p:nvPr/>
            </p:nvSpPr>
            <p:spPr>
              <a:xfrm>
                <a:off x="6605459" y="2204098"/>
                <a:ext cx="368300" cy="400110"/>
              </a:xfrm>
              <a:prstGeom prst="rect">
                <a:avLst/>
              </a:prstGeom>
              <a:blipFill>
                <a:blip r:embed="rId20"/>
                <a:stretch>
                  <a:fillRect r="-18333"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56B9921E-CFB6-CBEE-679D-84A2755CB0A1}"/>
                  </a:ext>
                </a:extLst>
              </p:cNvPr>
              <p:cNvSpPr txBox="1"/>
              <p:nvPr/>
            </p:nvSpPr>
            <p:spPr>
              <a:xfrm>
                <a:off x="5703069" y="2791666"/>
                <a:ext cx="2192984" cy="400110"/>
              </a:xfrm>
              <a:prstGeom prst="rect">
                <a:avLst/>
              </a:prstGeom>
              <a:noFill/>
            </p:spPr>
            <p:txBody>
              <a:bodyPr wrap="square">
                <a:spAutoFit/>
              </a:bodyPr>
              <a:lstStyle/>
              <a:p>
                <a14:m>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 </m:t>
                    </m:r>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𝐺</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a14:m>
                <a:r>
                  <a:rPr kumimoji="0" lang="en-US" sz="2000" b="0" i="0" u="none" strike="noStrike" kern="0" cap="none" spc="0" normalizeH="0" baseline="0" noProof="0" dirty="0">
                    <a:ln>
                      <a:noFill/>
                    </a:ln>
                    <a:solidFill>
                      <a:srgbClr val="0000FF"/>
                    </a:solidFill>
                    <a:effectLst/>
                    <a:uLnTx/>
                    <a:uFillTx/>
                    <a:latin typeface="Arial"/>
                    <a:ea typeface="Cambria Math" panose="02040503050406030204" pitchFamily="18" charset="0"/>
                    <a:cs typeface="Arial"/>
                    <a:sym typeface="Arial"/>
                  </a:rPr>
                  <a:t> </a:t>
                </a:r>
                <a14:m>
                  <m:oMath xmlns:m="http://schemas.openxmlformats.org/officeDocument/2006/math">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a14:m>
                <a:endParaRPr lang="en-US" dirty="0"/>
              </a:p>
            </p:txBody>
          </p:sp>
        </mc:Choice>
        <mc:Fallback xmlns="">
          <p:sp>
            <p:nvSpPr>
              <p:cNvPr id="205" name="TextBox 204">
                <a:extLst>
                  <a:ext uri="{FF2B5EF4-FFF2-40B4-BE49-F238E27FC236}">
                    <a16:creationId xmlns:a16="http://schemas.microsoft.com/office/drawing/2014/main" id="{56B9921E-CFB6-CBEE-679D-84A2755CB0A1}"/>
                  </a:ext>
                </a:extLst>
              </p:cNvPr>
              <p:cNvSpPr txBox="1">
                <a:spLocks noRot="1" noChangeAspect="1" noMove="1" noResize="1" noEditPoints="1" noAdjustHandles="1" noChangeArrowheads="1" noChangeShapeType="1" noTextEdit="1"/>
              </p:cNvSpPr>
              <p:nvPr/>
            </p:nvSpPr>
            <p:spPr>
              <a:xfrm>
                <a:off x="5703069" y="2791666"/>
                <a:ext cx="2192984" cy="400110"/>
              </a:xfrm>
              <a:prstGeom prst="rect">
                <a:avLst/>
              </a:prstGeom>
              <a:blipFill>
                <a:blip r:embed="rId21"/>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3BC225BD-ABDB-DF56-D12F-82983DD4F37B}"/>
                  </a:ext>
                </a:extLst>
              </p:cNvPr>
              <p:cNvSpPr txBox="1"/>
              <p:nvPr/>
            </p:nvSpPr>
            <p:spPr>
              <a:xfrm>
                <a:off x="6536298" y="3462183"/>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oMath>
                  </m:oMathPara>
                </a14:m>
                <a:endParaRPr lang="en-US" sz="1100" dirty="0"/>
              </a:p>
            </p:txBody>
          </p:sp>
        </mc:Choice>
        <mc:Fallback xmlns="">
          <p:sp>
            <p:nvSpPr>
              <p:cNvPr id="206" name="TextBox 205">
                <a:extLst>
                  <a:ext uri="{FF2B5EF4-FFF2-40B4-BE49-F238E27FC236}">
                    <a16:creationId xmlns:a16="http://schemas.microsoft.com/office/drawing/2014/main" id="{3BC225BD-ABDB-DF56-D12F-82983DD4F37B}"/>
                  </a:ext>
                </a:extLst>
              </p:cNvPr>
              <p:cNvSpPr txBox="1">
                <a:spLocks noRot="1" noChangeAspect="1" noMove="1" noResize="1" noEditPoints="1" noAdjustHandles="1" noChangeArrowheads="1" noChangeShapeType="1" noTextEdit="1"/>
              </p:cNvSpPr>
              <p:nvPr/>
            </p:nvSpPr>
            <p:spPr>
              <a:xfrm>
                <a:off x="6536298" y="3462183"/>
                <a:ext cx="368300" cy="400110"/>
              </a:xfrm>
              <a:prstGeom prst="rect">
                <a:avLst/>
              </a:prstGeom>
              <a:blipFill>
                <a:blip r:embed="rId22"/>
                <a:stretch>
                  <a:fillRect r="-62295" b="-1515"/>
                </a:stretch>
              </a:blipFill>
            </p:spPr>
            <p:txBody>
              <a:bodyPr/>
              <a:lstStyle/>
              <a:p>
                <a:r>
                  <a:rPr lang="en-US">
                    <a:noFill/>
                  </a:rPr>
                  <a:t> </a:t>
                </a:r>
              </a:p>
            </p:txBody>
          </p:sp>
        </mc:Fallback>
      </mc:AlternateContent>
      <p:cxnSp>
        <p:nvCxnSpPr>
          <p:cNvPr id="207" name="Straight Connector 206">
            <a:extLst>
              <a:ext uri="{FF2B5EF4-FFF2-40B4-BE49-F238E27FC236}">
                <a16:creationId xmlns:a16="http://schemas.microsoft.com/office/drawing/2014/main" id="{92A30988-188D-E364-59D6-901DA36273CF}"/>
              </a:ext>
            </a:extLst>
          </p:cNvPr>
          <p:cNvCxnSpPr>
            <a:cxnSpLocks/>
          </p:cNvCxnSpPr>
          <p:nvPr/>
        </p:nvCxnSpPr>
        <p:spPr>
          <a:xfrm>
            <a:off x="3627050" y="2151121"/>
            <a:ext cx="24284" cy="15953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1A637B6-A8A4-9445-5554-E2A83E7BCD5C}"/>
              </a:ext>
            </a:extLst>
          </p:cNvPr>
          <p:cNvCxnSpPr>
            <a:cxnSpLocks/>
          </p:cNvCxnSpPr>
          <p:nvPr/>
        </p:nvCxnSpPr>
        <p:spPr>
          <a:xfrm flipH="1">
            <a:off x="7828331" y="2151121"/>
            <a:ext cx="1294" cy="15489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58003243-E9B1-1B80-8BE0-74DF959F2F55}"/>
                  </a:ext>
                </a:extLst>
              </p:cNvPr>
              <p:cNvSpPr txBox="1"/>
              <p:nvPr/>
            </p:nvSpPr>
            <p:spPr>
              <a:xfrm>
                <a:off x="2721122" y="4242403"/>
                <a:ext cx="5277907" cy="806439"/>
              </a:xfrm>
              <a:prstGeom prst="rect">
                <a:avLst/>
              </a:prstGeom>
              <a:noFill/>
            </p:spPr>
            <p:txBody>
              <a:bodyPr wrap="square" rtlCol="0">
                <a:spAutoFit/>
              </a:bodyPr>
              <a:lstStyle/>
              <a:p>
                <a:pPr algn="ctr"/>
                <a:r>
                  <a:rPr lang="en-US" sz="2400" dirty="0"/>
                  <a:t>= </a:t>
                </a:r>
                <a14:m>
                  <m:oMath xmlns:m="http://schemas.openxmlformats.org/officeDocument/2006/math">
                    <m:r>
                      <a:rPr lang="en-US" sz="200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b="0" i="1" smtClean="0">
                                <a:solidFill>
                                  <a:srgbClr val="0000FF"/>
                                </a:solidFill>
                                <a:latin typeface="Cambria Math" panose="02040503050406030204" pitchFamily="18" charset="0"/>
                                <a:ea typeface="Cambria Math" panose="02040503050406030204" pitchFamily="18" charset="0"/>
                              </a:rPr>
                              <m:t>−</m:t>
                            </m:r>
                            <m:r>
                              <a:rPr lang="en-US" sz="3200" b="0" i="1" smtClean="0">
                                <a:solidFill>
                                  <a:srgbClr val="0000FF"/>
                                </a:solidFill>
                                <a:latin typeface="Cambria Math" panose="02040503050406030204" pitchFamily="18" charset="0"/>
                                <a:ea typeface="Cambria Math" panose="02040503050406030204" pitchFamily="18" charset="0"/>
                              </a:rPr>
                              <m:t>𝑅</m:t>
                            </m:r>
                          </m:e>
                          <m:sub>
                            <m:r>
                              <a:rPr lang="en-US" sz="3200" b="0" i="1" smtClean="0">
                                <a:solidFill>
                                  <a:srgbClr val="0000FF"/>
                                </a:solidFill>
                                <a:latin typeface="Cambria Math" panose="02040503050406030204" pitchFamily="18" charset="0"/>
                                <a:ea typeface="Cambria Math" panose="02040503050406030204" pitchFamily="18" charset="0"/>
                              </a:rPr>
                              <m:t>4</m:t>
                            </m:r>
                          </m:sub>
                        </m:sSub>
                        <m:r>
                          <a:rPr lang="en-US" sz="3200" b="0" i="1" smtClean="0">
                            <a:solidFill>
                              <a:srgbClr val="0000FF"/>
                            </a:solidFill>
                            <a:latin typeface="Cambria Math" panose="02040503050406030204" pitchFamily="18" charset="0"/>
                            <a:ea typeface="Cambria Math" panose="02040503050406030204" pitchFamily="18" charset="0"/>
                          </a:rPr>
                          <m:t>[</m:t>
                        </m:r>
                        <m:d>
                          <m:dPr>
                            <m:ctrlPr>
                              <a:rPr lang="en-US" sz="3200" b="0" i="1" smtClean="0">
                                <a:solidFill>
                                  <a:srgbClr val="0000FF"/>
                                </a:solidFill>
                                <a:latin typeface="Cambria Math" panose="02040503050406030204" pitchFamily="18" charset="0"/>
                                <a:ea typeface="Cambria Math" panose="02040503050406030204" pitchFamily="18" charset="0"/>
                              </a:rPr>
                            </m:ctrlPr>
                          </m:dPr>
                          <m:e>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i="1">
                                    <a:solidFill>
                                      <a:srgbClr val="0000FF"/>
                                    </a:solidFill>
                                    <a:latin typeface="Cambria Math" panose="02040503050406030204" pitchFamily="18" charset="0"/>
                                    <a:ea typeface="Cambria Math" panose="02040503050406030204" pitchFamily="18" charset="0"/>
                                  </a:rPr>
                                  <m:t>1</m:t>
                                </m:r>
                              </m:sub>
                            </m:sSub>
                            <m:r>
                              <a:rPr lang="en-US" sz="3200" i="1">
                                <a:solidFill>
                                  <a:srgbClr val="0000FF"/>
                                </a:solidFill>
                                <a:latin typeface="Cambria Math" panose="02040503050406030204" pitchFamily="18" charset="0"/>
                                <a:ea typeface="Cambria Math" panose="02040503050406030204" pitchFamily="18" charset="0"/>
                              </a:rPr>
                              <m:t>+</m:t>
                            </m:r>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i="1">
                                    <a:solidFill>
                                      <a:srgbClr val="0000FF"/>
                                    </a:solidFill>
                                    <a:latin typeface="Cambria Math" panose="02040503050406030204" pitchFamily="18" charset="0"/>
                                    <a:ea typeface="Cambria Math" panose="02040503050406030204" pitchFamily="18" charset="0"/>
                                  </a:rPr>
                                  <m:t>3</m:t>
                                </m:r>
                              </m:sub>
                            </m:sSub>
                          </m:e>
                        </m:d>
                        <m:r>
                          <a:rPr lang="en-US" sz="3200" i="1">
                            <a:solidFill>
                              <a:srgbClr val="0000FF"/>
                            </a:solidFill>
                            <a:latin typeface="Cambria Math" panose="02040503050406030204" pitchFamily="18" charset="0"/>
                            <a:ea typeface="Cambria Math" panose="02040503050406030204" pitchFamily="18" charset="0"/>
                          </a:rPr>
                          <m:t>𝐸</m:t>
                        </m:r>
                        <m:r>
                          <a:rPr lang="en-US" sz="3200" b="0" i="1" smtClean="0">
                            <a:solidFill>
                              <a:srgbClr val="0000FF"/>
                            </a:solidFill>
                            <a:latin typeface="Cambria Math" panose="02040503050406030204" pitchFamily="18" charset="0"/>
                            <a:ea typeface="Cambria Math" panose="02040503050406030204" pitchFamily="18" charset="0"/>
                          </a:rPr>
                          <m:t>+</m:t>
                        </m:r>
                        <m:d>
                          <m:dPr>
                            <m:ctrlPr>
                              <a:rPr lang="en-US" sz="3200" i="1">
                                <a:solidFill>
                                  <a:srgbClr val="0000FF"/>
                                </a:solidFill>
                                <a:latin typeface="Cambria Math" panose="02040503050406030204" pitchFamily="18" charset="0"/>
                                <a:ea typeface="Cambria Math" panose="02040503050406030204" pitchFamily="18" charset="0"/>
                              </a:rPr>
                            </m:ctrlPr>
                          </m:dPr>
                          <m:e>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b="0" i="1" smtClean="0">
                                    <a:solidFill>
                                      <a:srgbClr val="0000FF"/>
                                    </a:solidFill>
                                    <a:latin typeface="Cambria Math" panose="02040503050406030204" pitchFamily="18" charset="0"/>
                                    <a:ea typeface="Cambria Math" panose="02040503050406030204" pitchFamily="18" charset="0"/>
                                  </a:rPr>
                                  <m:t>2</m:t>
                                </m:r>
                              </m:sub>
                            </m:sSub>
                            <m:r>
                              <a:rPr lang="en-US" sz="3200" i="1">
                                <a:solidFill>
                                  <a:srgbClr val="0000FF"/>
                                </a:solidFill>
                                <a:latin typeface="Cambria Math" panose="02040503050406030204" pitchFamily="18" charset="0"/>
                                <a:ea typeface="Cambria Math" panose="02040503050406030204" pitchFamily="18" charset="0"/>
                              </a:rPr>
                              <m:t>+</m:t>
                            </m:r>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b="0" i="1" smtClean="0">
                                    <a:solidFill>
                                      <a:srgbClr val="0000FF"/>
                                    </a:solidFill>
                                    <a:latin typeface="Cambria Math" panose="02040503050406030204" pitchFamily="18" charset="0"/>
                                    <a:ea typeface="Cambria Math" panose="02040503050406030204" pitchFamily="18" charset="0"/>
                                  </a:rPr>
                                  <m:t>4</m:t>
                                </m:r>
                              </m:sub>
                            </m:sSub>
                          </m:e>
                        </m:d>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b="0" i="1" smtClean="0">
                                <a:solidFill>
                                  <a:srgbClr val="0000FF"/>
                                </a:solidFill>
                                <a:latin typeface="Cambria Math" panose="02040503050406030204" pitchFamily="18" charset="0"/>
                                <a:ea typeface="Cambria Math" panose="02040503050406030204" pitchFamily="18" charset="0"/>
                              </a:rPr>
                              <m:t>(</m:t>
                            </m:r>
                            <m:r>
                              <a:rPr lang="en-US" sz="3200" i="1">
                                <a:solidFill>
                                  <a:srgbClr val="0000FF"/>
                                </a:solidFill>
                                <a:latin typeface="Cambria Math" panose="02040503050406030204" pitchFamily="18" charset="0"/>
                                <a:ea typeface="Cambria Math" panose="02040503050406030204" pitchFamily="18" charset="0"/>
                              </a:rPr>
                              <m:t>𝑅</m:t>
                            </m:r>
                          </m:e>
                          <m:sub>
                            <m:r>
                              <a:rPr lang="en-US" sz="3200" i="1">
                                <a:solidFill>
                                  <a:srgbClr val="0000FF"/>
                                </a:solidFill>
                                <a:latin typeface="Cambria Math" panose="02040503050406030204" pitchFamily="18" charset="0"/>
                                <a:ea typeface="Cambria Math" panose="02040503050406030204" pitchFamily="18" charset="0"/>
                              </a:rPr>
                              <m:t>3</m:t>
                            </m:r>
                          </m:sub>
                        </m:sSub>
                        <m:r>
                          <a:rPr lang="en-US" sz="3200" b="0" i="1" smtClean="0">
                            <a:solidFill>
                              <a:srgbClr val="0000FF"/>
                            </a:solidFill>
                            <a:latin typeface="Cambria Math" panose="02040503050406030204" pitchFamily="18" charset="0"/>
                            <a:ea typeface="Cambria Math" panose="02040503050406030204" pitchFamily="18" charset="0"/>
                          </a:rPr>
                          <m:t>𝐸</m:t>
                        </m:r>
                        <m:r>
                          <m:rPr>
                            <m:nor/>
                          </m:rPr>
                          <a:rPr lang="en-US" sz="3200" b="0" i="0" smtClean="0">
                            <a:solidFill>
                              <a:srgbClr val="0000FF"/>
                            </a:solidFill>
                            <a:latin typeface="Cambria Math" panose="02040503050406030204" pitchFamily="18" charset="0"/>
                            <a:ea typeface="Cambria Math" panose="02040503050406030204" pitchFamily="18" charset="0"/>
                          </a:rPr>
                          <m:t>)</m:t>
                        </m:r>
                        <m:r>
                          <m:rPr>
                            <m:nor/>
                          </m:rPr>
                          <a:rPr lang="en-US" sz="1600" dirty="0"/>
                          <m:t> </m:t>
                        </m:r>
                      </m:num>
                      <m:den>
                        <m:r>
                          <a:rPr lang="en-US" sz="3200" i="1">
                            <a:solidFill>
                              <a:srgbClr val="0000FF"/>
                            </a:solidFill>
                            <a:latin typeface="Cambria Math" panose="02040503050406030204" pitchFamily="18" charset="0"/>
                            <a:ea typeface="Cambria Math" panose="02040503050406030204" pitchFamily="18" charset="0"/>
                          </a:rPr>
                          <m:t>1 </m:t>
                        </m:r>
                        <m:r>
                          <a:rPr lang="en-US" sz="3200" i="1">
                            <a:solidFill>
                              <a:srgbClr val="0000FF"/>
                            </a:solidFill>
                            <a:latin typeface="Cambria Math" panose="02040503050406030204" pitchFamily="18" charset="0"/>
                            <a:ea typeface="Cambria Math" panose="02040503050406030204" pitchFamily="18" charset="0"/>
                          </a:rPr>
                          <m:t>𝑀𝑖𝑛𝑜𝑟</m:t>
                        </m:r>
                      </m:den>
                    </m:f>
                  </m:oMath>
                </a14:m>
                <a:endParaRPr lang="en-US" sz="2400" dirty="0"/>
              </a:p>
            </p:txBody>
          </p:sp>
        </mc:Choice>
        <mc:Fallback xmlns="">
          <p:sp>
            <p:nvSpPr>
              <p:cNvPr id="210" name="TextBox 209">
                <a:extLst>
                  <a:ext uri="{FF2B5EF4-FFF2-40B4-BE49-F238E27FC236}">
                    <a16:creationId xmlns:a16="http://schemas.microsoft.com/office/drawing/2014/main" id="{58003243-E9B1-1B80-8BE0-74DF959F2F55}"/>
                  </a:ext>
                </a:extLst>
              </p:cNvPr>
              <p:cNvSpPr txBox="1">
                <a:spLocks noRot="1" noChangeAspect="1" noMove="1" noResize="1" noEditPoints="1" noAdjustHandles="1" noChangeArrowheads="1" noChangeShapeType="1" noTextEdit="1"/>
              </p:cNvSpPr>
              <p:nvPr/>
            </p:nvSpPr>
            <p:spPr>
              <a:xfrm>
                <a:off x="2721122" y="4242403"/>
                <a:ext cx="5277907" cy="806439"/>
              </a:xfrm>
              <a:prstGeom prst="rect">
                <a:avLst/>
              </a:prstGeom>
              <a:blipFill>
                <a:blip r:embed="rId23"/>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1625834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63480"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28</a:t>
            </a:fld>
            <a:endParaRPr lang="en-US" sz="1200" dirty="0">
              <a:solidFill>
                <a:schemeClr val="accent3">
                  <a:lumMod val="50000"/>
                </a:schemeClr>
              </a:solidFill>
            </a:endParaRPr>
          </a:p>
        </p:txBody>
      </p:sp>
      <p:sp>
        <p:nvSpPr>
          <p:cNvPr id="12" name="TextBox 11"/>
          <p:cNvSpPr txBox="1"/>
          <p:nvPr/>
        </p:nvSpPr>
        <p:spPr>
          <a:xfrm>
            <a:off x="726869" y="0"/>
            <a:ext cx="3515706" cy="523220"/>
          </a:xfrm>
          <a:prstGeom prst="rect">
            <a:avLst/>
          </a:prstGeom>
          <a:noFill/>
        </p:spPr>
        <p:txBody>
          <a:bodyPr wrap="none" rtlCol="0">
            <a:spAutoFit/>
          </a:bodyPr>
          <a:lstStyle/>
          <a:p>
            <a:r>
              <a:rPr lang="en-US" sz="2800" b="1" dirty="0">
                <a:solidFill>
                  <a:srgbClr val="0000FF"/>
                </a:solidFill>
                <a:latin typeface="Livvic" panose="020B0604020202020204" charset="0"/>
              </a:rPr>
              <a:t>Wheatstone Bridge</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95519"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48F863-DEF4-CD5D-BCF3-CE2D63F7D487}"/>
                  </a:ext>
                </a:extLst>
              </p:cNvPr>
              <p:cNvSpPr txBox="1"/>
              <p:nvPr/>
            </p:nvSpPr>
            <p:spPr>
              <a:xfrm>
                <a:off x="108388" y="548400"/>
                <a:ext cx="7521098" cy="1465401"/>
              </a:xfrm>
              <a:prstGeom prst="rect">
                <a:avLst/>
              </a:prstGeom>
              <a:noFill/>
            </p:spPr>
            <p:txBody>
              <a:bodyPr wrap="none" rtlCol="0">
                <a:spAutoFit/>
              </a:bodyPr>
              <a:lstStyle/>
              <a:p>
                <a14:m>
                  <m:oMath xmlns:m="http://schemas.openxmlformats.org/officeDocument/2006/math">
                    <m:sSub>
                      <m:sSubPr>
                        <m:ctrlPr>
                          <a:rPr lang="en-US" sz="3600" i="1" smtClean="0">
                            <a:solidFill>
                              <a:srgbClr val="0000FF"/>
                            </a:solidFill>
                            <a:latin typeface="Cambria Math" panose="02040503050406030204" pitchFamily="18" charset="0"/>
                            <a:ea typeface="Cambria Math" panose="02040503050406030204" pitchFamily="18" charset="0"/>
                          </a:rPr>
                        </m:ctrlPr>
                      </m:sSubPr>
                      <m:e>
                        <m:r>
                          <a:rPr lang="en-US" sz="3600" i="1">
                            <a:solidFill>
                              <a:srgbClr val="0000FF"/>
                            </a:solidFill>
                            <a:latin typeface="Cambria Math" panose="02040503050406030204" pitchFamily="18" charset="0"/>
                            <a:ea typeface="Cambria Math" panose="02040503050406030204" pitchFamily="18" charset="0"/>
                          </a:rPr>
                          <m:t>𝐼</m:t>
                        </m:r>
                      </m:e>
                      <m:sub>
                        <m:r>
                          <a:rPr lang="en-US" sz="3600" b="0" i="1" smtClean="0">
                            <a:solidFill>
                              <a:srgbClr val="0000FF"/>
                            </a:solidFill>
                            <a:latin typeface="Cambria Math" panose="02040503050406030204" pitchFamily="18" charset="0"/>
                            <a:ea typeface="Cambria Math" panose="02040503050406030204" pitchFamily="18" charset="0"/>
                          </a:rPr>
                          <m:t>𝐺</m:t>
                        </m:r>
                      </m:sub>
                    </m:sSub>
                    <m:r>
                      <a:rPr lang="en-US" sz="3600" i="1">
                        <a:solidFill>
                          <a:srgbClr val="0000FF"/>
                        </a:solidFill>
                        <a:latin typeface="Cambria Math" panose="02040503050406030204" pitchFamily="18" charset="0"/>
                        <a:ea typeface="Cambria Math" panose="02040503050406030204" pitchFamily="18" charset="0"/>
                      </a:rPr>
                      <m:t> </m:t>
                    </m:r>
                  </m:oMath>
                </a14:m>
                <a:r>
                  <a:rPr lang="en-US" sz="2400" dirty="0"/>
                  <a:t>= </a:t>
                </a:r>
                <a14:m>
                  <m:oMath xmlns:m="http://schemas.openxmlformats.org/officeDocument/2006/math">
                    <m:r>
                      <a:rPr lang="en-US" sz="2400" b="0" i="0"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3600" i="1">
                                <a:solidFill>
                                  <a:srgbClr val="0000FF"/>
                                </a:solidFill>
                                <a:latin typeface="Cambria Math" panose="02040503050406030204" pitchFamily="18" charset="0"/>
                                <a:ea typeface="Cambria Math" panose="02040503050406030204" pitchFamily="18" charset="0"/>
                              </a:rPr>
                            </m:ctrlPr>
                          </m:sSubPr>
                          <m:e>
                            <m:r>
                              <a:rPr lang="en-US" sz="3600" i="1">
                                <a:solidFill>
                                  <a:srgbClr val="0000FF"/>
                                </a:solidFill>
                                <a:latin typeface="Cambria Math" panose="02040503050406030204" pitchFamily="18" charset="0"/>
                                <a:ea typeface="Cambria Math" panose="02040503050406030204" pitchFamily="18" charset="0"/>
                              </a:rPr>
                              <m:t>𝐼</m:t>
                            </m:r>
                          </m:e>
                          <m:sub>
                            <m:r>
                              <a:rPr lang="en-US" sz="3600" i="1">
                                <a:solidFill>
                                  <a:srgbClr val="0000FF"/>
                                </a:solidFill>
                                <a:latin typeface="Cambria Math" panose="02040503050406030204" pitchFamily="18" charset="0"/>
                                <a:ea typeface="Cambria Math" panose="02040503050406030204" pitchFamily="18" charset="0"/>
                              </a:rPr>
                              <m:t>𝐺</m:t>
                            </m:r>
                          </m:sub>
                        </m:sSub>
                        <m:r>
                          <a:rPr lang="en-US" sz="3600" i="1">
                            <a:solidFill>
                              <a:srgbClr val="0000FF"/>
                            </a:solidFill>
                            <a:latin typeface="Cambria Math" panose="02040503050406030204" pitchFamily="18" charset="0"/>
                            <a:ea typeface="Cambria Math" panose="02040503050406030204" pitchFamily="18" charset="0"/>
                          </a:rPr>
                          <m:t> </m:t>
                        </m:r>
                        <m:r>
                          <a:rPr lang="en-US" sz="3600" i="1">
                            <a:solidFill>
                              <a:srgbClr val="0000FF"/>
                            </a:solidFill>
                            <a:latin typeface="Cambria Math" panose="02040503050406030204" pitchFamily="18" charset="0"/>
                            <a:ea typeface="Cambria Math" panose="02040503050406030204" pitchFamily="18" charset="0"/>
                          </a:rPr>
                          <m:t>𝑀𝑖𝑛𝑜𝑟</m:t>
                        </m:r>
                      </m:num>
                      <m:den>
                        <m:r>
                          <a:rPr lang="en-US" sz="3600" b="0" i="1" smtClean="0">
                            <a:solidFill>
                              <a:srgbClr val="0000FF"/>
                            </a:solidFill>
                            <a:latin typeface="Cambria Math" panose="02040503050406030204" pitchFamily="18" charset="0"/>
                            <a:ea typeface="Cambria Math" panose="02040503050406030204" pitchFamily="18" charset="0"/>
                          </a:rPr>
                          <m:t>1 </m:t>
                        </m:r>
                        <m:r>
                          <a:rPr lang="en-US" sz="3600" i="1">
                            <a:solidFill>
                              <a:srgbClr val="0000FF"/>
                            </a:solidFill>
                            <a:latin typeface="Cambria Math" panose="02040503050406030204" pitchFamily="18" charset="0"/>
                            <a:ea typeface="Cambria Math" panose="02040503050406030204" pitchFamily="18" charset="0"/>
                          </a:rPr>
                          <m:t>𝑀𝑖𝑛𝑜𝑟</m:t>
                        </m:r>
                      </m:den>
                    </m:f>
                  </m:oMath>
                </a14:m>
                <a:r>
                  <a:rPr lang="en-US" sz="2400" dirty="0"/>
                  <a:t>=</a:t>
                </a:r>
                <a14:m>
                  <m:oMath xmlns:m="http://schemas.openxmlformats.org/officeDocument/2006/math">
                    <m:r>
                      <a:rPr lang="en-US" sz="200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m:t>
                            </m:r>
                            <m:r>
                              <a:rPr lang="en-US" sz="3200" i="1">
                                <a:solidFill>
                                  <a:srgbClr val="0000FF"/>
                                </a:solidFill>
                                <a:latin typeface="Cambria Math" panose="02040503050406030204" pitchFamily="18" charset="0"/>
                                <a:ea typeface="Cambria Math" panose="02040503050406030204" pitchFamily="18" charset="0"/>
                              </a:rPr>
                              <m:t>𝑅</m:t>
                            </m:r>
                          </m:e>
                          <m:sub>
                            <m:r>
                              <a:rPr lang="en-US" sz="3200" i="1">
                                <a:solidFill>
                                  <a:srgbClr val="0000FF"/>
                                </a:solidFill>
                                <a:latin typeface="Cambria Math" panose="02040503050406030204" pitchFamily="18" charset="0"/>
                                <a:ea typeface="Cambria Math" panose="02040503050406030204" pitchFamily="18" charset="0"/>
                              </a:rPr>
                              <m:t>4</m:t>
                            </m:r>
                          </m:sub>
                        </m:sSub>
                        <m:r>
                          <a:rPr lang="en-US" sz="3200" i="1">
                            <a:solidFill>
                              <a:srgbClr val="0000FF"/>
                            </a:solidFill>
                            <a:latin typeface="Cambria Math" panose="02040503050406030204" pitchFamily="18" charset="0"/>
                            <a:ea typeface="Cambria Math" panose="02040503050406030204" pitchFamily="18" charset="0"/>
                          </a:rPr>
                          <m:t>[</m:t>
                        </m:r>
                        <m:d>
                          <m:dPr>
                            <m:ctrlPr>
                              <a:rPr lang="en-US" sz="3200" i="1">
                                <a:solidFill>
                                  <a:srgbClr val="0000FF"/>
                                </a:solidFill>
                                <a:latin typeface="Cambria Math" panose="02040503050406030204" pitchFamily="18" charset="0"/>
                                <a:ea typeface="Cambria Math" panose="02040503050406030204" pitchFamily="18" charset="0"/>
                              </a:rPr>
                            </m:ctrlPr>
                          </m:dPr>
                          <m:e>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i="1">
                                    <a:solidFill>
                                      <a:srgbClr val="0000FF"/>
                                    </a:solidFill>
                                    <a:latin typeface="Cambria Math" panose="02040503050406030204" pitchFamily="18" charset="0"/>
                                    <a:ea typeface="Cambria Math" panose="02040503050406030204" pitchFamily="18" charset="0"/>
                                  </a:rPr>
                                  <m:t>1</m:t>
                                </m:r>
                              </m:sub>
                            </m:sSub>
                            <m:r>
                              <a:rPr lang="en-US" sz="3200" i="1">
                                <a:solidFill>
                                  <a:srgbClr val="0000FF"/>
                                </a:solidFill>
                                <a:latin typeface="Cambria Math" panose="02040503050406030204" pitchFamily="18" charset="0"/>
                                <a:ea typeface="Cambria Math" panose="02040503050406030204" pitchFamily="18" charset="0"/>
                              </a:rPr>
                              <m:t>+</m:t>
                            </m:r>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i="1">
                                    <a:solidFill>
                                      <a:srgbClr val="0000FF"/>
                                    </a:solidFill>
                                    <a:latin typeface="Cambria Math" panose="02040503050406030204" pitchFamily="18" charset="0"/>
                                    <a:ea typeface="Cambria Math" panose="02040503050406030204" pitchFamily="18" charset="0"/>
                                  </a:rPr>
                                  <m:t>3</m:t>
                                </m:r>
                              </m:sub>
                            </m:sSub>
                          </m:e>
                        </m:d>
                        <m:r>
                          <a:rPr lang="en-US" sz="3200" i="1">
                            <a:solidFill>
                              <a:srgbClr val="0000FF"/>
                            </a:solidFill>
                            <a:latin typeface="Cambria Math" panose="02040503050406030204" pitchFamily="18" charset="0"/>
                            <a:ea typeface="Cambria Math" panose="02040503050406030204" pitchFamily="18" charset="0"/>
                          </a:rPr>
                          <m:t>𝐸</m:t>
                        </m:r>
                        <m:r>
                          <a:rPr lang="en-US" sz="3200" i="1">
                            <a:solidFill>
                              <a:srgbClr val="0000FF"/>
                            </a:solidFill>
                            <a:latin typeface="Cambria Math" panose="02040503050406030204" pitchFamily="18" charset="0"/>
                            <a:ea typeface="Cambria Math" panose="02040503050406030204" pitchFamily="18" charset="0"/>
                          </a:rPr>
                          <m:t>+</m:t>
                        </m:r>
                        <m:d>
                          <m:dPr>
                            <m:ctrlPr>
                              <a:rPr lang="en-US" sz="3200" i="1">
                                <a:solidFill>
                                  <a:srgbClr val="0000FF"/>
                                </a:solidFill>
                                <a:latin typeface="Cambria Math" panose="02040503050406030204" pitchFamily="18" charset="0"/>
                                <a:ea typeface="Cambria Math" panose="02040503050406030204" pitchFamily="18" charset="0"/>
                              </a:rPr>
                            </m:ctrlPr>
                          </m:dPr>
                          <m:e>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i="1">
                                    <a:solidFill>
                                      <a:srgbClr val="0000FF"/>
                                    </a:solidFill>
                                    <a:latin typeface="Cambria Math" panose="02040503050406030204" pitchFamily="18" charset="0"/>
                                    <a:ea typeface="Cambria Math" panose="02040503050406030204" pitchFamily="18" charset="0"/>
                                  </a:rPr>
                                  <m:t>2</m:t>
                                </m:r>
                              </m:sub>
                            </m:sSub>
                            <m:r>
                              <a:rPr lang="en-US" sz="3200" i="1">
                                <a:solidFill>
                                  <a:srgbClr val="0000FF"/>
                                </a:solidFill>
                                <a:latin typeface="Cambria Math" panose="02040503050406030204" pitchFamily="18" charset="0"/>
                                <a:ea typeface="Cambria Math" panose="02040503050406030204" pitchFamily="18" charset="0"/>
                              </a:rPr>
                              <m:t>+</m:t>
                            </m:r>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i="1">
                                    <a:solidFill>
                                      <a:srgbClr val="0000FF"/>
                                    </a:solidFill>
                                    <a:latin typeface="Cambria Math" panose="02040503050406030204" pitchFamily="18" charset="0"/>
                                    <a:ea typeface="Cambria Math" panose="02040503050406030204" pitchFamily="18" charset="0"/>
                                  </a:rPr>
                                  <m:t>4</m:t>
                                </m:r>
                              </m:sub>
                            </m:sSub>
                          </m:e>
                        </m:d>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m:t>
                            </m:r>
                            <m:r>
                              <a:rPr lang="en-US" sz="3200" i="1">
                                <a:solidFill>
                                  <a:srgbClr val="0000FF"/>
                                </a:solidFill>
                                <a:latin typeface="Cambria Math" panose="02040503050406030204" pitchFamily="18" charset="0"/>
                                <a:ea typeface="Cambria Math" panose="02040503050406030204" pitchFamily="18" charset="0"/>
                              </a:rPr>
                              <m:t>𝑅</m:t>
                            </m:r>
                          </m:e>
                          <m:sub>
                            <m:r>
                              <a:rPr lang="en-US" sz="3200" i="1">
                                <a:solidFill>
                                  <a:srgbClr val="0000FF"/>
                                </a:solidFill>
                                <a:latin typeface="Cambria Math" panose="02040503050406030204" pitchFamily="18" charset="0"/>
                                <a:ea typeface="Cambria Math" panose="02040503050406030204" pitchFamily="18" charset="0"/>
                              </a:rPr>
                              <m:t>3</m:t>
                            </m:r>
                          </m:sub>
                        </m:sSub>
                        <m:r>
                          <a:rPr lang="en-US" sz="3200" i="1">
                            <a:solidFill>
                              <a:srgbClr val="0000FF"/>
                            </a:solidFill>
                            <a:latin typeface="Cambria Math" panose="02040503050406030204" pitchFamily="18" charset="0"/>
                            <a:ea typeface="Cambria Math" panose="02040503050406030204" pitchFamily="18" charset="0"/>
                          </a:rPr>
                          <m:t>𝐸</m:t>
                        </m:r>
                        <m:r>
                          <m:rPr>
                            <m:nor/>
                          </m:rPr>
                          <a:rPr lang="en-US" sz="3200">
                            <a:solidFill>
                              <a:srgbClr val="0000FF"/>
                            </a:solidFill>
                            <a:latin typeface="Cambria Math" panose="02040503050406030204" pitchFamily="18" charset="0"/>
                            <a:ea typeface="Cambria Math" panose="02040503050406030204" pitchFamily="18" charset="0"/>
                          </a:rPr>
                          <m:t>)</m:t>
                        </m:r>
                        <m:r>
                          <m:rPr>
                            <m:nor/>
                          </m:rPr>
                          <a:rPr lang="en-US" sz="1600" dirty="0"/>
                          <m:t> </m:t>
                        </m:r>
                      </m:num>
                      <m:den>
                        <m:r>
                          <a:rPr lang="en-US" sz="3200" i="1">
                            <a:solidFill>
                              <a:srgbClr val="0000FF"/>
                            </a:solidFill>
                            <a:latin typeface="Cambria Math" panose="02040503050406030204" pitchFamily="18" charset="0"/>
                            <a:ea typeface="Cambria Math" panose="02040503050406030204" pitchFamily="18" charset="0"/>
                          </a:rPr>
                          <m:t>1 </m:t>
                        </m:r>
                        <m:r>
                          <a:rPr lang="en-US" sz="3200" i="1">
                            <a:solidFill>
                              <a:srgbClr val="0000FF"/>
                            </a:solidFill>
                            <a:latin typeface="Cambria Math" panose="02040503050406030204" pitchFamily="18" charset="0"/>
                            <a:ea typeface="Cambria Math" panose="02040503050406030204" pitchFamily="18" charset="0"/>
                          </a:rPr>
                          <m:t>𝑀𝑖𝑛𝑜𝑟</m:t>
                        </m:r>
                      </m:den>
                    </m:f>
                  </m:oMath>
                </a14:m>
                <a:endParaRPr lang="en-US" sz="2400" dirty="0"/>
              </a:p>
              <a:p>
                <a:r>
                  <a:rPr lang="en-US" sz="2400" dirty="0"/>
                  <a:t>		       </a:t>
                </a:r>
                <a:r>
                  <a:rPr kumimoji="0" lang="en-US" sz="2000" b="0" i="0" u="none" strike="noStrike" kern="0" cap="none" spc="0" normalizeH="0" baseline="0" noProof="0" dirty="0">
                    <a:ln>
                      <a:noFill/>
                    </a:ln>
                    <a:solidFill>
                      <a:srgbClr val="000000"/>
                    </a:solidFill>
                    <a:effectLst/>
                    <a:uLnTx/>
                    <a:uFillTx/>
                    <a:latin typeface="Arial"/>
                    <a:cs typeface="Arial"/>
                    <a:sym typeface="Arial"/>
                  </a:rPr>
                  <a:t> </a:t>
                </a:r>
                <a14:m>
                  <m:oMath xmlns:m="http://schemas.openxmlformats.org/officeDocument/2006/math">
                    <m:r>
                      <a:rPr kumimoji="0" lang="en-US" sz="2000" b="0" i="0"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2000" b="0" i="0"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2000" b="0" i="1" u="none" strike="noStrike" kern="0" cap="none" spc="0" normalizeH="0" baseline="0" noProof="0">
                        <a:ln>
                          <a:noFill/>
                        </a:ln>
                        <a:solidFill>
                          <a:srgbClr val="000000"/>
                        </a:solidFill>
                        <a:effectLst/>
                        <a:uLnTx/>
                        <a:uFillTx/>
                        <a:latin typeface="Cambria Math" panose="02040503050406030204" pitchFamily="18" charset="0"/>
                        <a:sym typeface="Arial"/>
                      </a:rPr>
                      <m:t> </m:t>
                    </m:r>
                    <m:f>
                      <m:fPr>
                        <m:ctrlPr>
                          <a:rPr kumimoji="0" lang="en-US"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fPr>
                      <m:num>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𝐸</m:t>
                        </m:r>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d>
                          <m:d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dPr>
                          <m:e>
                            <m:sSub>
                              <m:sSub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b="0" i="1" smtClean="0">
                                    <a:solidFill>
                                      <a:srgbClr val="0000FF"/>
                                    </a:solidFill>
                                    <a:latin typeface="Cambria Math" panose="02040503050406030204" pitchFamily="18" charset="0"/>
                                    <a:ea typeface="Cambria Math" panose="02040503050406030204" pitchFamily="18" charset="0"/>
                                  </a:rPr>
                                  <m:t>1</m:t>
                                </m:r>
                              </m:sub>
                            </m:sSub>
                            <m:r>
                              <a:rPr lang="en-US" sz="3200" b="0" i="1" smtClean="0">
                                <a:solidFill>
                                  <a:srgbClr val="0000FF"/>
                                </a:solidFill>
                                <a:latin typeface="Cambria Math" panose="02040503050406030204" pitchFamily="18" charset="0"/>
                                <a:ea typeface="Cambria Math" panose="02040503050406030204" pitchFamily="18" charset="0"/>
                              </a:rPr>
                              <m:t>−</m:t>
                            </m:r>
                            <m:sSub>
                              <m:sSub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sSub>
                              <m:sSubPr>
                                <m:ctrlPr>
                                  <a:rPr lang="en-US" sz="3200" i="1">
                                    <a:solidFill>
                                      <a:srgbClr val="0000FF"/>
                                    </a:solidFill>
                                    <a:latin typeface="Cambria Math" panose="02040503050406030204" pitchFamily="18" charset="0"/>
                                    <a:ea typeface="Cambria Math" panose="02040503050406030204" pitchFamily="18" charset="0"/>
                                  </a:rPr>
                                </m:ctrlPr>
                              </m:sSubPr>
                              <m:e>
                                <m:r>
                                  <a:rPr lang="en-US" sz="3200" i="1">
                                    <a:solidFill>
                                      <a:srgbClr val="0000FF"/>
                                    </a:solidFill>
                                    <a:latin typeface="Cambria Math" panose="02040503050406030204" pitchFamily="18" charset="0"/>
                                    <a:ea typeface="Cambria Math" panose="02040503050406030204" pitchFamily="18" charset="0"/>
                                  </a:rPr>
                                  <m:t>𝑅</m:t>
                                </m:r>
                              </m:e>
                              <m:sub>
                                <m:r>
                                  <a:rPr lang="en-US" sz="3200" b="0" i="1" smtClean="0">
                                    <a:solidFill>
                                      <a:srgbClr val="0000FF"/>
                                    </a:solidFill>
                                    <a:latin typeface="Cambria Math" panose="02040503050406030204" pitchFamily="18" charset="0"/>
                                    <a:ea typeface="Cambria Math" panose="02040503050406030204" pitchFamily="18" charset="0"/>
                                  </a:rPr>
                                  <m:t>2</m:t>
                                </m:r>
                              </m:sub>
                            </m:sSub>
                          </m:e>
                        </m:d>
                        <m:r>
                          <m:rPr>
                            <m:nor/>
                          </m:rPr>
                          <a:rPr kumimoji="0" lang="en-US" sz="1600" b="0" i="0" u="none" strike="noStrike" kern="0" cap="none" spc="0" normalizeH="0" baseline="0" noProof="0" dirty="0">
                            <a:ln>
                              <a:noFill/>
                            </a:ln>
                            <a:solidFill>
                              <a:srgbClr val="000000"/>
                            </a:solidFill>
                            <a:effectLst/>
                            <a:uLnTx/>
                            <a:uFillTx/>
                            <a:latin typeface="Arial"/>
                            <a:cs typeface="Arial"/>
                            <a:sym typeface="Arial"/>
                          </a:rPr>
                          <m:t> </m:t>
                        </m:r>
                      </m:num>
                      <m:den>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1 </m:t>
                        </m:r>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𝑀𝑖𝑛𝑜𝑟</m:t>
                        </m:r>
                      </m:den>
                    </m:f>
                  </m:oMath>
                </a14:m>
                <a:endParaRPr lang="en-US" sz="2400" dirty="0"/>
              </a:p>
            </p:txBody>
          </p:sp>
        </mc:Choice>
        <mc:Fallback xmlns="">
          <p:sp>
            <p:nvSpPr>
              <p:cNvPr id="38" name="TextBox 37">
                <a:extLst>
                  <a:ext uri="{FF2B5EF4-FFF2-40B4-BE49-F238E27FC236}">
                    <a16:creationId xmlns:a16="http://schemas.microsoft.com/office/drawing/2014/main" id="{8948F863-DEF4-CD5D-BCF3-CE2D63F7D487}"/>
                  </a:ext>
                </a:extLst>
              </p:cNvPr>
              <p:cNvSpPr txBox="1">
                <a:spLocks noRot="1" noChangeAspect="1" noMove="1" noResize="1" noEditPoints="1" noAdjustHandles="1" noChangeArrowheads="1" noChangeShapeType="1" noTextEdit="1"/>
              </p:cNvSpPr>
              <p:nvPr/>
            </p:nvSpPr>
            <p:spPr>
              <a:xfrm>
                <a:off x="108388" y="548400"/>
                <a:ext cx="7521098" cy="14654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762E5CF-454A-FDF9-62D7-88E57B287079}"/>
                  </a:ext>
                </a:extLst>
              </p:cNvPr>
              <p:cNvSpPr txBox="1"/>
              <p:nvPr/>
            </p:nvSpPr>
            <p:spPr>
              <a:xfrm>
                <a:off x="108388" y="2331368"/>
                <a:ext cx="5274008" cy="461665"/>
              </a:xfrm>
              <a:prstGeom prst="rect">
                <a:avLst/>
              </a:prstGeom>
              <a:noFill/>
            </p:spPr>
            <p:txBody>
              <a:bodyPr wrap="none" rtlCol="0">
                <a:spAutoFit/>
              </a:bodyPr>
              <a:lstStyle/>
              <a:p>
                <a:r>
                  <a:rPr lang="en-US" sz="2400" dirty="0"/>
                  <a:t>Condition for balance indicates </a:t>
                </a:r>
                <a14:m>
                  <m:oMath xmlns:m="http://schemas.openxmlformats.org/officeDocument/2006/math">
                    <m:sSub>
                      <m:sSubPr>
                        <m:ctrlPr>
                          <a:rPr lang="en-US" sz="2400" i="1" smtClean="0">
                            <a:solidFill>
                              <a:srgbClr val="0000FF"/>
                            </a:solidFill>
                            <a:latin typeface="Cambria Math" panose="02040503050406030204" pitchFamily="18" charset="0"/>
                            <a:ea typeface="Cambria Math" panose="02040503050406030204" pitchFamily="18" charset="0"/>
                          </a:rPr>
                        </m:ctrlPr>
                      </m:sSubPr>
                      <m:e>
                        <m:r>
                          <a:rPr lang="en-US" sz="2400" i="1">
                            <a:solidFill>
                              <a:srgbClr val="0000FF"/>
                            </a:solidFill>
                            <a:latin typeface="Cambria Math" panose="02040503050406030204" pitchFamily="18" charset="0"/>
                            <a:ea typeface="Cambria Math" panose="02040503050406030204" pitchFamily="18" charset="0"/>
                          </a:rPr>
                          <m:t>𝐼</m:t>
                        </m:r>
                      </m:e>
                      <m:sub>
                        <m:r>
                          <a:rPr lang="en-US" sz="2400" i="1">
                            <a:solidFill>
                              <a:srgbClr val="0000FF"/>
                            </a:solidFill>
                            <a:latin typeface="Cambria Math" panose="02040503050406030204" pitchFamily="18" charset="0"/>
                            <a:ea typeface="Cambria Math" panose="02040503050406030204" pitchFamily="18" charset="0"/>
                          </a:rPr>
                          <m:t>𝐺</m:t>
                        </m:r>
                      </m:sub>
                    </m:sSub>
                  </m:oMath>
                </a14:m>
                <a:r>
                  <a:rPr lang="en-US" sz="2400" dirty="0"/>
                  <a:t>= 0 </a:t>
                </a:r>
              </a:p>
            </p:txBody>
          </p:sp>
        </mc:Choice>
        <mc:Fallback xmlns="">
          <p:sp>
            <p:nvSpPr>
              <p:cNvPr id="3" name="TextBox 2">
                <a:extLst>
                  <a:ext uri="{FF2B5EF4-FFF2-40B4-BE49-F238E27FC236}">
                    <a16:creationId xmlns:a16="http://schemas.microsoft.com/office/drawing/2014/main" id="{F762E5CF-454A-FDF9-62D7-88E57B287079}"/>
                  </a:ext>
                </a:extLst>
              </p:cNvPr>
              <p:cNvSpPr txBox="1">
                <a:spLocks noRot="1" noChangeAspect="1" noMove="1" noResize="1" noEditPoints="1" noAdjustHandles="1" noChangeArrowheads="1" noChangeShapeType="1" noTextEdit="1"/>
              </p:cNvSpPr>
              <p:nvPr/>
            </p:nvSpPr>
            <p:spPr>
              <a:xfrm>
                <a:off x="108388" y="2331368"/>
                <a:ext cx="5274008" cy="461665"/>
              </a:xfrm>
              <a:prstGeom prst="rect">
                <a:avLst/>
              </a:prstGeom>
              <a:blipFill>
                <a:blip r:embed="rId5"/>
                <a:stretch>
                  <a:fillRect l="-1850" t="-9211" r="-809"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AECE86-515A-1452-BAB5-C45D5D130614}"/>
                  </a:ext>
                </a:extLst>
              </p:cNvPr>
              <p:cNvSpPr txBox="1"/>
              <p:nvPr/>
            </p:nvSpPr>
            <p:spPr>
              <a:xfrm>
                <a:off x="3870705" y="2963192"/>
                <a:ext cx="460747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0=</m:t>
                      </m:r>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𝐸</m:t>
                      </m:r>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d>
                        <m:d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dPr>
                        <m:e>
                          <m:sSub>
                            <m:sSub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sSub>
                            <m:sSub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sSub>
                            <m:sSub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e>
                      </m:d>
                    </m:oMath>
                  </m:oMathPara>
                </a14:m>
                <a:endParaRPr lang="en-US" dirty="0"/>
              </a:p>
            </p:txBody>
          </p:sp>
        </mc:Choice>
        <mc:Fallback xmlns="">
          <p:sp>
            <p:nvSpPr>
              <p:cNvPr id="8" name="TextBox 7">
                <a:extLst>
                  <a:ext uri="{FF2B5EF4-FFF2-40B4-BE49-F238E27FC236}">
                    <a16:creationId xmlns:a16="http://schemas.microsoft.com/office/drawing/2014/main" id="{D3AECE86-515A-1452-BAB5-C45D5D130614}"/>
                  </a:ext>
                </a:extLst>
              </p:cNvPr>
              <p:cNvSpPr txBox="1">
                <a:spLocks noRot="1" noChangeAspect="1" noMove="1" noResize="1" noEditPoints="1" noAdjustHandles="1" noChangeArrowheads="1" noChangeShapeType="1" noTextEdit="1"/>
              </p:cNvSpPr>
              <p:nvPr/>
            </p:nvSpPr>
            <p:spPr>
              <a:xfrm>
                <a:off x="3870705" y="2963192"/>
                <a:ext cx="4607472"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4CAA2CC-17F4-2A6D-0631-320E40BD459E}"/>
                  </a:ext>
                </a:extLst>
              </p:cNvPr>
              <p:cNvSpPr txBox="1"/>
              <p:nvPr/>
            </p:nvSpPr>
            <p:spPr>
              <a:xfrm>
                <a:off x="3468413" y="3541536"/>
                <a:ext cx="263087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sSub>
                        <m:sSub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sSub>
                        <m:sSubPr>
                          <m:ctrlP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oMath>
                  </m:oMathPara>
                </a14:m>
                <a:endParaRPr lang="en-US" dirty="0"/>
              </a:p>
            </p:txBody>
          </p:sp>
        </mc:Choice>
        <mc:Fallback xmlns="">
          <p:sp>
            <p:nvSpPr>
              <p:cNvPr id="14" name="TextBox 13">
                <a:extLst>
                  <a:ext uri="{FF2B5EF4-FFF2-40B4-BE49-F238E27FC236}">
                    <a16:creationId xmlns:a16="http://schemas.microsoft.com/office/drawing/2014/main" id="{04CAA2CC-17F4-2A6D-0631-320E40BD459E}"/>
                  </a:ext>
                </a:extLst>
              </p:cNvPr>
              <p:cNvSpPr txBox="1">
                <a:spLocks noRot="1" noChangeAspect="1" noMove="1" noResize="1" noEditPoints="1" noAdjustHandles="1" noChangeArrowheads="1" noChangeShapeType="1" noTextEdit="1"/>
              </p:cNvSpPr>
              <p:nvPr/>
            </p:nvSpPr>
            <p:spPr>
              <a:xfrm>
                <a:off x="3468413" y="3541536"/>
                <a:ext cx="2630871"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025617-E6A2-C043-82E1-A370FDCE7F04}"/>
                  </a:ext>
                </a:extLst>
              </p:cNvPr>
              <p:cNvSpPr txBox="1"/>
              <p:nvPr/>
            </p:nvSpPr>
            <p:spPr>
              <a:xfrm>
                <a:off x="4034986" y="4232189"/>
                <a:ext cx="1632718" cy="893258"/>
              </a:xfrm>
              <a:prstGeom prst="rect">
                <a:avLst/>
              </a:prstGeom>
              <a:noFill/>
              <a:ln>
                <a:solidFill>
                  <a:srgbClr val="FF0000"/>
                </a:solidFill>
              </a:ln>
            </p:spPr>
            <p:txBody>
              <a:bodyPr wrap="square">
                <a:spAutoFit/>
              </a:bodyPr>
              <a:lstStyle/>
              <a:p>
                <a14:m>
                  <m:oMath xmlns:m="http://schemas.openxmlformats.org/officeDocument/2006/math">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fPr>
                      <m:num>
                        <m:sSub>
                          <m:sSubPr>
                            <m:ctrlPr>
                              <a:rPr lang="en-US" sz="4000" i="1">
                                <a:solidFill>
                                  <a:srgbClr val="0000FF"/>
                                </a:solidFill>
                                <a:latin typeface="Cambria Math" panose="02040503050406030204" pitchFamily="18" charset="0"/>
                                <a:ea typeface="Cambria Math" panose="02040503050406030204" pitchFamily="18" charset="0"/>
                              </a:rPr>
                            </m:ctrlPr>
                          </m:sSubPr>
                          <m:e>
                            <m:r>
                              <a:rPr lang="en-US" sz="4000" i="1">
                                <a:solidFill>
                                  <a:srgbClr val="0000FF"/>
                                </a:solidFill>
                                <a:latin typeface="Cambria Math" panose="02040503050406030204" pitchFamily="18" charset="0"/>
                                <a:ea typeface="Cambria Math" panose="02040503050406030204" pitchFamily="18" charset="0"/>
                              </a:rPr>
                              <m:t>𝑅</m:t>
                            </m:r>
                          </m:e>
                          <m:sub>
                            <m:r>
                              <a:rPr lang="en-US" sz="4000" i="1">
                                <a:solidFill>
                                  <a:srgbClr val="0000FF"/>
                                </a:solidFill>
                                <a:latin typeface="Cambria Math" panose="02040503050406030204" pitchFamily="18" charset="0"/>
                                <a:ea typeface="Cambria Math" panose="02040503050406030204" pitchFamily="18" charset="0"/>
                              </a:rPr>
                              <m:t>1</m:t>
                            </m:r>
                          </m:sub>
                        </m:sSub>
                      </m:num>
                      <m:den>
                        <m:sSub>
                          <m:sSubPr>
                            <m:ctrlPr>
                              <a:rPr lang="en-US" sz="4000" i="1">
                                <a:solidFill>
                                  <a:srgbClr val="0000FF"/>
                                </a:solidFill>
                                <a:latin typeface="Cambria Math" panose="02040503050406030204" pitchFamily="18" charset="0"/>
                                <a:ea typeface="Cambria Math" panose="02040503050406030204" pitchFamily="18" charset="0"/>
                              </a:rPr>
                            </m:ctrlPr>
                          </m:sSubPr>
                          <m:e>
                            <m:r>
                              <a:rPr lang="en-US" sz="4000" i="1">
                                <a:solidFill>
                                  <a:srgbClr val="0000FF"/>
                                </a:solidFill>
                                <a:latin typeface="Cambria Math" panose="02040503050406030204" pitchFamily="18" charset="0"/>
                                <a:ea typeface="Cambria Math" panose="02040503050406030204" pitchFamily="18" charset="0"/>
                              </a:rPr>
                              <m:t>𝑅</m:t>
                            </m:r>
                          </m:e>
                          <m:sub>
                            <m:r>
                              <a:rPr lang="en-US" sz="4000" i="1">
                                <a:solidFill>
                                  <a:srgbClr val="0000FF"/>
                                </a:solidFill>
                                <a:latin typeface="Cambria Math" panose="02040503050406030204" pitchFamily="18" charset="0"/>
                                <a:ea typeface="Cambria Math" panose="02040503050406030204" pitchFamily="18" charset="0"/>
                              </a:rPr>
                              <m:t>2</m:t>
                            </m:r>
                          </m:sub>
                        </m:sSub>
                      </m:den>
                    </m:f>
                    <m:r>
                      <a:rPr kumimoji="0" lang="en-US" sz="2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4000" i="1">
                                <a:solidFill>
                                  <a:srgbClr val="0000FF"/>
                                </a:solidFill>
                                <a:latin typeface="Cambria Math" panose="02040503050406030204" pitchFamily="18" charset="0"/>
                                <a:ea typeface="Cambria Math" panose="02040503050406030204" pitchFamily="18" charset="0"/>
                              </a:rPr>
                            </m:ctrlPr>
                          </m:sSubPr>
                          <m:e>
                            <m:r>
                              <a:rPr lang="en-US" sz="4000" i="1">
                                <a:solidFill>
                                  <a:srgbClr val="0000FF"/>
                                </a:solidFill>
                                <a:latin typeface="Cambria Math" panose="02040503050406030204" pitchFamily="18" charset="0"/>
                                <a:ea typeface="Cambria Math" panose="02040503050406030204" pitchFamily="18" charset="0"/>
                              </a:rPr>
                              <m:t>𝑅</m:t>
                            </m:r>
                          </m:e>
                          <m:sub>
                            <m:r>
                              <a:rPr lang="en-US" sz="4000" b="0" i="1" smtClean="0">
                                <a:solidFill>
                                  <a:srgbClr val="0000FF"/>
                                </a:solidFill>
                                <a:latin typeface="Cambria Math" panose="02040503050406030204" pitchFamily="18" charset="0"/>
                                <a:ea typeface="Cambria Math" panose="02040503050406030204" pitchFamily="18" charset="0"/>
                              </a:rPr>
                              <m:t>3</m:t>
                            </m:r>
                          </m:sub>
                        </m:sSub>
                      </m:num>
                      <m:den>
                        <m:sSub>
                          <m:sSubPr>
                            <m:ctrlPr>
                              <a:rPr lang="en-US" sz="4000" i="1">
                                <a:solidFill>
                                  <a:srgbClr val="0000FF"/>
                                </a:solidFill>
                                <a:latin typeface="Cambria Math" panose="02040503050406030204" pitchFamily="18" charset="0"/>
                                <a:ea typeface="Cambria Math" panose="02040503050406030204" pitchFamily="18" charset="0"/>
                              </a:rPr>
                            </m:ctrlPr>
                          </m:sSubPr>
                          <m:e>
                            <m:r>
                              <a:rPr lang="en-US" sz="4000" i="1">
                                <a:solidFill>
                                  <a:srgbClr val="0000FF"/>
                                </a:solidFill>
                                <a:latin typeface="Cambria Math" panose="02040503050406030204" pitchFamily="18" charset="0"/>
                                <a:ea typeface="Cambria Math" panose="02040503050406030204" pitchFamily="18" charset="0"/>
                              </a:rPr>
                              <m:t>𝑅</m:t>
                            </m:r>
                          </m:e>
                          <m:sub>
                            <m:r>
                              <a:rPr lang="en-US" sz="4000" b="0" i="1" smtClean="0">
                                <a:solidFill>
                                  <a:srgbClr val="0000FF"/>
                                </a:solidFill>
                                <a:latin typeface="Cambria Math" panose="02040503050406030204" pitchFamily="18" charset="0"/>
                                <a:ea typeface="Cambria Math" panose="02040503050406030204" pitchFamily="18" charset="0"/>
                              </a:rPr>
                              <m:t>4</m:t>
                            </m:r>
                          </m:sub>
                        </m:sSub>
                      </m:den>
                    </m:f>
                  </m:oMath>
                </a14:m>
                <a:endParaRPr lang="en-US" sz="1200" dirty="0"/>
              </a:p>
            </p:txBody>
          </p:sp>
        </mc:Choice>
        <mc:Fallback xmlns="">
          <p:sp>
            <p:nvSpPr>
              <p:cNvPr id="18" name="TextBox 17">
                <a:extLst>
                  <a:ext uri="{FF2B5EF4-FFF2-40B4-BE49-F238E27FC236}">
                    <a16:creationId xmlns:a16="http://schemas.microsoft.com/office/drawing/2014/main" id="{7C025617-E6A2-C043-82E1-A370FDCE7F04}"/>
                  </a:ext>
                </a:extLst>
              </p:cNvPr>
              <p:cNvSpPr txBox="1">
                <a:spLocks noRot="1" noChangeAspect="1" noMove="1" noResize="1" noEditPoints="1" noAdjustHandles="1" noChangeArrowheads="1" noChangeShapeType="1" noTextEdit="1"/>
              </p:cNvSpPr>
              <p:nvPr/>
            </p:nvSpPr>
            <p:spPr>
              <a:xfrm>
                <a:off x="4034986" y="4232189"/>
                <a:ext cx="1632718" cy="893258"/>
              </a:xfrm>
              <a:prstGeom prst="rect">
                <a:avLst/>
              </a:prstGeom>
              <a:blipFill>
                <a:blip r:embed="rId8"/>
                <a:stretch>
                  <a:fillRect/>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669696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63480"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29</a:t>
            </a:fld>
            <a:endParaRPr lang="en-US" sz="1200" dirty="0">
              <a:solidFill>
                <a:schemeClr val="accent3">
                  <a:lumMod val="50000"/>
                </a:schemeClr>
              </a:solidFill>
            </a:endParaRPr>
          </a:p>
        </p:txBody>
      </p:sp>
      <p:sp>
        <p:nvSpPr>
          <p:cNvPr id="12" name="TextBox 11"/>
          <p:cNvSpPr txBox="1"/>
          <p:nvPr/>
        </p:nvSpPr>
        <p:spPr>
          <a:xfrm>
            <a:off x="726869" y="0"/>
            <a:ext cx="3523722" cy="523220"/>
          </a:xfrm>
          <a:prstGeom prst="rect">
            <a:avLst/>
          </a:prstGeom>
          <a:noFill/>
        </p:spPr>
        <p:txBody>
          <a:bodyPr wrap="none" rtlCol="0">
            <a:spAutoFit/>
          </a:bodyPr>
          <a:lstStyle/>
          <a:p>
            <a:r>
              <a:rPr lang="en-US" sz="2800" b="1" dirty="0">
                <a:solidFill>
                  <a:srgbClr val="0000FF"/>
                </a:solidFill>
                <a:latin typeface="Livvic" panose="020B0604020202020204" charset="0"/>
              </a:rPr>
              <a:t>Wheatstone Bridge</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95519"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62E5CF-454A-FDF9-62D7-88E57B287079}"/>
              </a:ext>
            </a:extLst>
          </p:cNvPr>
          <p:cNvSpPr txBox="1"/>
          <p:nvPr/>
        </p:nvSpPr>
        <p:spPr>
          <a:xfrm>
            <a:off x="0" y="630778"/>
            <a:ext cx="2666114" cy="461665"/>
          </a:xfrm>
          <a:prstGeom prst="rect">
            <a:avLst/>
          </a:prstGeom>
          <a:noFill/>
        </p:spPr>
        <p:txBody>
          <a:bodyPr wrap="none" rtlCol="0">
            <a:spAutoFit/>
          </a:bodyPr>
          <a:lstStyle/>
          <a:p>
            <a:r>
              <a:rPr lang="en-US" sz="2400" dirty="0">
                <a:solidFill>
                  <a:srgbClr val="FF0000"/>
                </a:solidFill>
              </a:rPr>
              <a:t>Find out 1 minor?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92C5C52-3121-2863-8183-196D55CF2A87}"/>
                  </a:ext>
                </a:extLst>
              </p:cNvPr>
              <p:cNvSpPr txBox="1"/>
              <p:nvPr/>
            </p:nvSpPr>
            <p:spPr>
              <a:xfrm>
                <a:off x="3434357" y="1239889"/>
                <a:ext cx="56253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oMath>
                  </m:oMathPara>
                </a14:m>
                <a:endParaRPr lang="en-US" sz="1100" dirty="0"/>
              </a:p>
            </p:txBody>
          </p:sp>
        </mc:Choice>
        <mc:Fallback xmlns="">
          <p:sp>
            <p:nvSpPr>
              <p:cNvPr id="2" name="TextBox 1">
                <a:extLst>
                  <a:ext uri="{FF2B5EF4-FFF2-40B4-BE49-F238E27FC236}">
                    <a16:creationId xmlns:a16="http://schemas.microsoft.com/office/drawing/2014/main" id="{092C5C52-3121-2863-8183-196D55CF2A87}"/>
                  </a:ext>
                </a:extLst>
              </p:cNvPr>
              <p:cNvSpPr txBox="1">
                <a:spLocks noRot="1" noChangeAspect="1" noMove="1" noResize="1" noEditPoints="1" noAdjustHandles="1" noChangeArrowheads="1" noChangeShapeType="1" noTextEdit="1"/>
              </p:cNvSpPr>
              <p:nvPr/>
            </p:nvSpPr>
            <p:spPr>
              <a:xfrm>
                <a:off x="3434357" y="1239889"/>
                <a:ext cx="562538" cy="400110"/>
              </a:xfrm>
              <a:prstGeom prst="rect">
                <a:avLst/>
              </a:prstGeom>
              <a:blipFill>
                <a:blip r:embed="rId4"/>
                <a:stretch>
                  <a:fillRect r="-7527"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1B5FEC8-7432-5728-38BC-9F0241EAB43C}"/>
                  </a:ext>
                </a:extLst>
              </p:cNvPr>
              <p:cNvSpPr txBox="1"/>
              <p:nvPr/>
            </p:nvSpPr>
            <p:spPr>
              <a:xfrm>
                <a:off x="3448372" y="1875060"/>
                <a:ext cx="5638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oMath>
                  </m:oMathPara>
                </a14:m>
                <a:endParaRPr lang="en-US" sz="1100" dirty="0"/>
              </a:p>
            </p:txBody>
          </p:sp>
        </mc:Choice>
        <mc:Fallback xmlns="">
          <p:sp>
            <p:nvSpPr>
              <p:cNvPr id="4" name="TextBox 3">
                <a:extLst>
                  <a:ext uri="{FF2B5EF4-FFF2-40B4-BE49-F238E27FC236}">
                    <a16:creationId xmlns:a16="http://schemas.microsoft.com/office/drawing/2014/main" id="{91B5FEC8-7432-5728-38BC-9F0241EAB43C}"/>
                  </a:ext>
                </a:extLst>
              </p:cNvPr>
              <p:cNvSpPr txBox="1">
                <a:spLocks noRot="1" noChangeAspect="1" noMove="1" noResize="1" noEditPoints="1" noAdjustHandles="1" noChangeArrowheads="1" noChangeShapeType="1" noTextEdit="1"/>
              </p:cNvSpPr>
              <p:nvPr/>
            </p:nvSpPr>
            <p:spPr>
              <a:xfrm>
                <a:off x="3448372" y="1875060"/>
                <a:ext cx="563832" cy="400110"/>
              </a:xfrm>
              <a:prstGeom prst="rect">
                <a:avLst/>
              </a:prstGeom>
              <a:blipFill>
                <a:blip r:embed="rId5"/>
                <a:stretch>
                  <a:fillRect r="-8696"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AFBABA2-79A5-B037-ECF5-14DD47D9E948}"/>
                  </a:ext>
                </a:extLst>
              </p:cNvPr>
              <p:cNvSpPr txBox="1"/>
              <p:nvPr/>
            </p:nvSpPr>
            <p:spPr>
              <a:xfrm>
                <a:off x="3610854" y="2441793"/>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𝑏</m:t>
                          </m:r>
                        </m:sub>
                      </m:sSub>
                    </m:oMath>
                  </m:oMathPara>
                </a14:m>
                <a:endParaRPr lang="en-US" sz="1100" dirty="0"/>
              </a:p>
            </p:txBody>
          </p:sp>
        </mc:Choice>
        <mc:Fallback xmlns="">
          <p:sp>
            <p:nvSpPr>
              <p:cNvPr id="5" name="TextBox 4">
                <a:extLst>
                  <a:ext uri="{FF2B5EF4-FFF2-40B4-BE49-F238E27FC236}">
                    <a16:creationId xmlns:a16="http://schemas.microsoft.com/office/drawing/2014/main" id="{BAFBABA2-79A5-B037-ECF5-14DD47D9E948}"/>
                  </a:ext>
                </a:extLst>
              </p:cNvPr>
              <p:cNvSpPr txBox="1">
                <a:spLocks noRot="1" noChangeAspect="1" noMove="1" noResize="1" noEditPoints="1" noAdjustHandles="1" noChangeArrowheads="1" noChangeShapeType="1" noTextEdit="1"/>
              </p:cNvSpPr>
              <p:nvPr/>
            </p:nvSpPr>
            <p:spPr>
              <a:xfrm>
                <a:off x="3610854" y="2441793"/>
                <a:ext cx="368300" cy="400110"/>
              </a:xfrm>
              <a:prstGeom prst="rect">
                <a:avLst/>
              </a:prstGeom>
              <a:blipFill>
                <a:blip r:embed="rId6"/>
                <a:stretch>
                  <a:fillRect r="-16393"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D473C5-E841-0796-CCE9-632B42ADF384}"/>
                  </a:ext>
                </a:extLst>
              </p:cNvPr>
              <p:cNvSpPr txBox="1"/>
              <p:nvPr/>
            </p:nvSpPr>
            <p:spPr>
              <a:xfrm>
                <a:off x="4117653" y="1256421"/>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4</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6" name="TextBox 5">
                <a:extLst>
                  <a:ext uri="{FF2B5EF4-FFF2-40B4-BE49-F238E27FC236}">
                    <a16:creationId xmlns:a16="http://schemas.microsoft.com/office/drawing/2014/main" id="{EED473C5-E841-0796-CCE9-632B42ADF384}"/>
                  </a:ext>
                </a:extLst>
              </p:cNvPr>
              <p:cNvSpPr txBox="1">
                <a:spLocks noRot="1" noChangeAspect="1" noMove="1" noResize="1" noEditPoints="1" noAdjustHandles="1" noChangeArrowheads="1" noChangeShapeType="1" noTextEdit="1"/>
              </p:cNvSpPr>
              <p:nvPr/>
            </p:nvSpPr>
            <p:spPr>
              <a:xfrm>
                <a:off x="4117653" y="1256421"/>
                <a:ext cx="1344841" cy="400110"/>
              </a:xfrm>
              <a:prstGeom prst="rect">
                <a:avLst/>
              </a:prstGeom>
              <a:blipFill>
                <a:blip r:embed="rId7"/>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EF27D1-9123-90EF-BD49-A48644F13B70}"/>
                  </a:ext>
                </a:extLst>
              </p:cNvPr>
              <p:cNvSpPr txBox="1"/>
              <p:nvPr/>
            </p:nvSpPr>
            <p:spPr>
              <a:xfrm>
                <a:off x="4071520" y="2502360"/>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2</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9" name="TextBox 8">
                <a:extLst>
                  <a:ext uri="{FF2B5EF4-FFF2-40B4-BE49-F238E27FC236}">
                    <a16:creationId xmlns:a16="http://schemas.microsoft.com/office/drawing/2014/main" id="{46EF27D1-9123-90EF-BD49-A48644F13B70}"/>
                  </a:ext>
                </a:extLst>
              </p:cNvPr>
              <p:cNvSpPr txBox="1">
                <a:spLocks noRot="1" noChangeAspect="1" noMove="1" noResize="1" noEditPoints="1" noAdjustHandles="1" noChangeArrowheads="1" noChangeShapeType="1" noTextEdit="1"/>
              </p:cNvSpPr>
              <p:nvPr/>
            </p:nvSpPr>
            <p:spPr>
              <a:xfrm>
                <a:off x="4071520" y="2502360"/>
                <a:ext cx="1344841" cy="4001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20EFAF-462F-5C52-F96C-EE8D15690060}"/>
                  </a:ext>
                </a:extLst>
              </p:cNvPr>
              <p:cNvSpPr txBox="1"/>
              <p:nvPr/>
            </p:nvSpPr>
            <p:spPr>
              <a:xfrm>
                <a:off x="4071521" y="1875060"/>
                <a:ext cx="13448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10" name="TextBox 9">
                <a:extLst>
                  <a:ext uri="{FF2B5EF4-FFF2-40B4-BE49-F238E27FC236}">
                    <a16:creationId xmlns:a16="http://schemas.microsoft.com/office/drawing/2014/main" id="{2420EFAF-462F-5C52-F96C-EE8D15690060}"/>
                  </a:ext>
                </a:extLst>
              </p:cNvPr>
              <p:cNvSpPr txBox="1">
                <a:spLocks noRot="1" noChangeAspect="1" noMove="1" noResize="1" noEditPoints="1" noAdjustHandles="1" noChangeArrowheads="1" noChangeShapeType="1" noTextEdit="1"/>
              </p:cNvSpPr>
              <p:nvPr/>
            </p:nvSpPr>
            <p:spPr>
              <a:xfrm>
                <a:off x="4071521" y="1875060"/>
                <a:ext cx="1344841" cy="400110"/>
              </a:xfrm>
              <a:prstGeom prst="rect">
                <a:avLst/>
              </a:prstGeom>
              <a:blipFill>
                <a:blip r:embed="rId9"/>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196CE4-F93F-78CF-611C-C6A0D401F873}"/>
                  </a:ext>
                </a:extLst>
              </p:cNvPr>
              <p:cNvSpPr txBox="1"/>
              <p:nvPr/>
            </p:nvSpPr>
            <p:spPr>
              <a:xfrm>
                <a:off x="6297049" y="1306761"/>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𝐺</m:t>
                          </m:r>
                        </m:sub>
                      </m:sSub>
                    </m:oMath>
                  </m:oMathPara>
                </a14:m>
                <a:endParaRPr lang="en-US" sz="1100" dirty="0"/>
              </a:p>
            </p:txBody>
          </p:sp>
        </mc:Choice>
        <mc:Fallback xmlns="">
          <p:sp>
            <p:nvSpPr>
              <p:cNvPr id="13" name="TextBox 12">
                <a:extLst>
                  <a:ext uri="{FF2B5EF4-FFF2-40B4-BE49-F238E27FC236}">
                    <a16:creationId xmlns:a16="http://schemas.microsoft.com/office/drawing/2014/main" id="{89196CE4-F93F-78CF-611C-C6A0D401F873}"/>
                  </a:ext>
                </a:extLst>
              </p:cNvPr>
              <p:cNvSpPr txBox="1">
                <a:spLocks noRot="1" noChangeAspect="1" noMove="1" noResize="1" noEditPoints="1" noAdjustHandles="1" noChangeArrowheads="1" noChangeShapeType="1" noTextEdit="1"/>
              </p:cNvSpPr>
              <p:nvPr/>
            </p:nvSpPr>
            <p:spPr>
              <a:xfrm>
                <a:off x="6297049" y="1306761"/>
                <a:ext cx="368300" cy="400110"/>
              </a:xfrm>
              <a:prstGeom prst="rect">
                <a:avLst/>
              </a:prstGeom>
              <a:blipFill>
                <a:blip r:embed="rId10"/>
                <a:stretch>
                  <a:fillRect r="-18333"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3F4BD6-719F-1372-BA5D-824C60E37EDC}"/>
                  </a:ext>
                </a:extLst>
              </p:cNvPr>
              <p:cNvSpPr txBox="1"/>
              <p:nvPr/>
            </p:nvSpPr>
            <p:spPr>
              <a:xfrm>
                <a:off x="5394659" y="1894329"/>
                <a:ext cx="2192984" cy="400110"/>
              </a:xfrm>
              <a:prstGeom prst="rect">
                <a:avLst/>
              </a:prstGeom>
              <a:noFill/>
            </p:spPr>
            <p:txBody>
              <a:bodyPr wrap="square">
                <a:spAutoFit/>
              </a:bodyPr>
              <a:lstStyle/>
              <a:p>
                <a14:m>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 </m:t>
                    </m:r>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𝐺</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a14:m>
                <a:r>
                  <a:rPr kumimoji="0" lang="en-US" sz="2000" b="0" i="0" u="none" strike="noStrike" kern="0" cap="none" spc="0" normalizeH="0" baseline="0" noProof="0" dirty="0">
                    <a:ln>
                      <a:noFill/>
                    </a:ln>
                    <a:solidFill>
                      <a:srgbClr val="0000FF"/>
                    </a:solidFill>
                    <a:effectLst/>
                    <a:uLnTx/>
                    <a:uFillTx/>
                    <a:latin typeface="Arial"/>
                    <a:ea typeface="Cambria Math" panose="02040503050406030204" pitchFamily="18" charset="0"/>
                    <a:cs typeface="Arial"/>
                    <a:sym typeface="Arial"/>
                  </a:rPr>
                  <a:t> </a:t>
                </a:r>
                <a14:m>
                  <m:oMath xmlns:m="http://schemas.openxmlformats.org/officeDocument/2006/math">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3</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sSub>
                      <m:sSubPr>
                        <m:ctrlP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a14:m>
                <a:endParaRPr lang="en-US" dirty="0"/>
              </a:p>
            </p:txBody>
          </p:sp>
        </mc:Choice>
        <mc:Fallback xmlns="">
          <p:sp>
            <p:nvSpPr>
              <p:cNvPr id="15" name="TextBox 14">
                <a:extLst>
                  <a:ext uri="{FF2B5EF4-FFF2-40B4-BE49-F238E27FC236}">
                    <a16:creationId xmlns:a16="http://schemas.microsoft.com/office/drawing/2014/main" id="{093F4BD6-719F-1372-BA5D-824C60E37EDC}"/>
                  </a:ext>
                </a:extLst>
              </p:cNvPr>
              <p:cNvSpPr txBox="1">
                <a:spLocks noRot="1" noChangeAspect="1" noMove="1" noResize="1" noEditPoints="1" noAdjustHandles="1" noChangeArrowheads="1" noChangeShapeType="1" noTextEdit="1"/>
              </p:cNvSpPr>
              <p:nvPr/>
            </p:nvSpPr>
            <p:spPr>
              <a:xfrm>
                <a:off x="5394659" y="1894329"/>
                <a:ext cx="2192984" cy="400110"/>
              </a:xfrm>
              <a:prstGeom prst="rect">
                <a:avLst/>
              </a:prstGeom>
              <a:blipFill>
                <a:blip r:embed="rId11"/>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FF3ADE-6A36-2AEF-B984-04A283159313}"/>
                  </a:ext>
                </a:extLst>
              </p:cNvPr>
              <p:cNvSpPr txBox="1"/>
              <p:nvPr/>
            </p:nvSpPr>
            <p:spPr>
              <a:xfrm>
                <a:off x="6227888" y="2564846"/>
                <a:ext cx="3683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e>
                        <m:sub>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sub>
                      </m:sSub>
                    </m:oMath>
                  </m:oMathPara>
                </a14:m>
                <a:endParaRPr lang="en-US" sz="1100" dirty="0"/>
              </a:p>
            </p:txBody>
          </p:sp>
        </mc:Choice>
        <mc:Fallback xmlns="">
          <p:sp>
            <p:nvSpPr>
              <p:cNvPr id="16" name="TextBox 15">
                <a:extLst>
                  <a:ext uri="{FF2B5EF4-FFF2-40B4-BE49-F238E27FC236}">
                    <a16:creationId xmlns:a16="http://schemas.microsoft.com/office/drawing/2014/main" id="{EBFF3ADE-6A36-2AEF-B984-04A283159313}"/>
                  </a:ext>
                </a:extLst>
              </p:cNvPr>
              <p:cNvSpPr txBox="1">
                <a:spLocks noRot="1" noChangeAspect="1" noMove="1" noResize="1" noEditPoints="1" noAdjustHandles="1" noChangeArrowheads="1" noChangeShapeType="1" noTextEdit="1"/>
              </p:cNvSpPr>
              <p:nvPr/>
            </p:nvSpPr>
            <p:spPr>
              <a:xfrm>
                <a:off x="6227888" y="2564846"/>
                <a:ext cx="368300" cy="400110"/>
              </a:xfrm>
              <a:prstGeom prst="rect">
                <a:avLst/>
              </a:prstGeom>
              <a:blipFill>
                <a:blip r:embed="rId12"/>
                <a:stretch>
                  <a:fillRect r="-65000" b="-3077"/>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3F7CD502-E835-6670-E7F4-B6C27FC74F2D}"/>
              </a:ext>
            </a:extLst>
          </p:cNvPr>
          <p:cNvCxnSpPr>
            <a:cxnSpLocks/>
          </p:cNvCxnSpPr>
          <p:nvPr/>
        </p:nvCxnSpPr>
        <p:spPr>
          <a:xfrm>
            <a:off x="3318640" y="1253784"/>
            <a:ext cx="24284" cy="15953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C8BCEB5-63D4-ACAC-8A16-749E65E63BC1}"/>
              </a:ext>
            </a:extLst>
          </p:cNvPr>
          <p:cNvCxnSpPr>
            <a:cxnSpLocks/>
          </p:cNvCxnSpPr>
          <p:nvPr/>
        </p:nvCxnSpPr>
        <p:spPr>
          <a:xfrm flipH="1">
            <a:off x="7519921" y="1253784"/>
            <a:ext cx="1294" cy="15489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0BC23F-8850-EE3B-8685-E2F9475CF7F6}"/>
                  </a:ext>
                </a:extLst>
              </p:cNvPr>
              <p:cNvSpPr txBox="1"/>
              <p:nvPr/>
            </p:nvSpPr>
            <p:spPr>
              <a:xfrm>
                <a:off x="651419" y="1728279"/>
                <a:ext cx="256177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36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1 </m:t>
                      </m:r>
                      <m:r>
                        <a:rPr kumimoji="0" lang="en-US" sz="36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𝑀𝑖𝑛𝑜𝑟</m:t>
                      </m:r>
                      <m:r>
                        <a:rPr kumimoji="0" lang="en-US" sz="36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23" name="TextBox 22">
                <a:extLst>
                  <a:ext uri="{FF2B5EF4-FFF2-40B4-BE49-F238E27FC236}">
                    <a16:creationId xmlns:a16="http://schemas.microsoft.com/office/drawing/2014/main" id="{870BC23F-8850-EE3B-8685-E2F9475CF7F6}"/>
                  </a:ext>
                </a:extLst>
              </p:cNvPr>
              <p:cNvSpPr txBox="1">
                <a:spLocks noRot="1" noChangeAspect="1" noMove="1" noResize="1" noEditPoints="1" noAdjustHandles="1" noChangeArrowheads="1" noChangeShapeType="1" noTextEdit="1"/>
              </p:cNvSpPr>
              <p:nvPr/>
            </p:nvSpPr>
            <p:spPr>
              <a:xfrm>
                <a:off x="651419" y="1728279"/>
                <a:ext cx="2561773" cy="64633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C899B3A-B816-297E-1B02-022BE008ECC4}"/>
                  </a:ext>
                </a:extLst>
              </p:cNvPr>
              <p:cNvSpPr txBox="1"/>
              <p:nvPr/>
            </p:nvSpPr>
            <p:spPr>
              <a:xfrm>
                <a:off x="726869" y="3256503"/>
                <a:ext cx="24863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36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1 </m:t>
                      </m:r>
                      <m:r>
                        <a:rPr kumimoji="0" lang="en-US" sz="36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𝑀𝑖𝑛𝑜𝑟</m:t>
                      </m:r>
                      <m:r>
                        <a:rPr kumimoji="0" lang="en-US" sz="36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24" name="TextBox 23">
                <a:extLst>
                  <a:ext uri="{FF2B5EF4-FFF2-40B4-BE49-F238E27FC236}">
                    <a16:creationId xmlns:a16="http://schemas.microsoft.com/office/drawing/2014/main" id="{9C899B3A-B816-297E-1B02-022BE008ECC4}"/>
                  </a:ext>
                </a:extLst>
              </p:cNvPr>
              <p:cNvSpPr txBox="1">
                <a:spLocks noRot="1" noChangeAspect="1" noMove="1" noResize="1" noEditPoints="1" noAdjustHandles="1" noChangeArrowheads="1" noChangeShapeType="1" noTextEdit="1"/>
              </p:cNvSpPr>
              <p:nvPr/>
            </p:nvSpPr>
            <p:spPr>
              <a:xfrm>
                <a:off x="726869" y="3256503"/>
                <a:ext cx="2486323" cy="64633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368B5B3-B753-362A-7651-98A78AA30852}"/>
                  </a:ext>
                </a:extLst>
              </p:cNvPr>
              <p:cNvSpPr txBox="1"/>
              <p:nvPr/>
            </p:nvSpPr>
            <p:spPr>
              <a:xfrm>
                <a:off x="3067275" y="3400630"/>
                <a:ext cx="5992978" cy="646331"/>
              </a:xfrm>
              <a:prstGeom prst="rect">
                <a:avLst/>
              </a:prstGeom>
              <a:noFill/>
            </p:spPr>
            <p:txBody>
              <a:bodyPr wrap="square">
                <a:spAutoFit/>
              </a:bodyPr>
              <a:lstStyle/>
              <a:p>
                <a14:m>
                  <m:oMath xmlns:m="http://schemas.openxmlformats.org/officeDocument/2006/math">
                    <m:sSub>
                      <m:sSubPr>
                        <m:ctrlPr>
                          <a:rPr lang="en-US" sz="1800" i="1" smtClean="0">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i="1">
                            <a:solidFill>
                              <a:srgbClr val="0000FF"/>
                            </a:solidFill>
                            <a:latin typeface="Cambria Math" panose="02040503050406030204" pitchFamily="18" charset="0"/>
                            <a:ea typeface="Cambria Math" panose="02040503050406030204" pitchFamily="18" charset="0"/>
                          </a:rPr>
                          <m:t>𝐺</m:t>
                        </m:r>
                      </m:sub>
                    </m:sSub>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𝑏</m:t>
                        </m:r>
                      </m:sub>
                    </m:sSub>
                    <m:r>
                      <a:rPr lang="en-US" sz="1800" b="0" i="1" smtClean="0">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1</m:t>
                        </m:r>
                      </m:sub>
                    </m:sSub>
                    <m:r>
                      <a:rPr lang="en-US" sz="1800" i="1">
                        <a:solidFill>
                          <a:srgbClr val="0000FF"/>
                        </a:solidFill>
                        <a:latin typeface="Cambria Math" panose="02040503050406030204" pitchFamily="18" charset="0"/>
                        <a:ea typeface="Cambria Math" panose="02040503050406030204" pitchFamily="18" charset="0"/>
                      </a:rPr>
                      <m:t>+</m:t>
                    </m:r>
                  </m:oMath>
                </a14:m>
                <a:r>
                  <a:rPr lang="en-US" sz="1800" dirty="0">
                    <a:solidFill>
                      <a:srgbClr val="0000FF"/>
                    </a:solidFill>
                    <a:ea typeface="Cambria Math" panose="02040503050406030204" pitchFamily="18" charset="0"/>
                  </a:rPr>
                  <a:t> </a:t>
                </a:r>
                <a14:m>
                  <m:oMath xmlns:m="http://schemas.openxmlformats.org/officeDocument/2006/math">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2</m:t>
                        </m:r>
                      </m:sub>
                    </m:sSub>
                    <m:r>
                      <a:rPr lang="en-US" sz="1800" i="1">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3</m:t>
                        </m:r>
                      </m:sub>
                    </m:sSub>
                    <m:r>
                      <a:rPr lang="en-US" sz="1800" b="0" i="1" smtClean="0">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4</m:t>
                        </m:r>
                      </m:sub>
                    </m:sSub>
                    <m:r>
                      <a:rPr lang="en-US" sz="1800" b="0" i="1" smtClean="0">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i="1">
                            <a:solidFill>
                              <a:srgbClr val="0000FF"/>
                            </a:solidFill>
                            <a:latin typeface="Cambria Math" panose="02040503050406030204" pitchFamily="18" charset="0"/>
                            <a:ea typeface="Cambria Math" panose="02040503050406030204" pitchFamily="18" charset="0"/>
                          </a:rPr>
                          <m:t>𝐺</m:t>
                        </m:r>
                      </m:sub>
                    </m:sSub>
                    <m:r>
                      <a:rPr lang="en-US" sz="1800" i="1" smtClean="0">
                        <a:solidFill>
                          <a:srgbClr val="0000FF"/>
                        </a:solidFill>
                        <a:latin typeface="Cambria Math" panose="02040503050406030204" pitchFamily="18" charset="0"/>
                        <a:ea typeface="Cambria Math" panose="02040503050406030204" pitchFamily="18" charset="0"/>
                      </a:rPr>
                      <m:t> </m:t>
                    </m:r>
                    <m:d>
                      <m:dPr>
                        <m:ctrlPr>
                          <a:rPr lang="en-US" sz="1800" i="1">
                            <a:solidFill>
                              <a:srgbClr val="0000FF"/>
                            </a:solidFill>
                            <a:latin typeface="Cambria Math" panose="02040503050406030204" pitchFamily="18" charset="0"/>
                            <a:ea typeface="Cambria Math" panose="02040503050406030204" pitchFamily="18" charset="0"/>
                          </a:rPr>
                        </m:ctrlPr>
                      </m:dPr>
                      <m:e>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i="1">
                                <a:solidFill>
                                  <a:srgbClr val="0000FF"/>
                                </a:solidFill>
                                <a:latin typeface="Cambria Math" panose="02040503050406030204" pitchFamily="18" charset="0"/>
                                <a:ea typeface="Cambria Math" panose="02040503050406030204" pitchFamily="18" charset="0"/>
                              </a:rPr>
                              <m:t>1</m:t>
                            </m:r>
                          </m:sub>
                        </m:sSub>
                        <m:r>
                          <a:rPr lang="en-US" sz="1800" i="1">
                            <a:solidFill>
                              <a:srgbClr val="0000FF"/>
                            </a:solidFill>
                            <a:latin typeface="Cambria Math" panose="02040503050406030204" pitchFamily="18" charset="0"/>
                            <a:ea typeface="Cambria Math" panose="02040503050406030204" pitchFamily="18" charset="0"/>
                          </a:rPr>
                          <m:t>+</m:t>
                        </m:r>
                        <m:r>
                          <m:rPr>
                            <m:nor/>
                          </m:rPr>
                          <a:rPr lang="en-US" sz="1800" dirty="0">
                            <a:solidFill>
                              <a:srgbClr val="0000FF"/>
                            </a:solidFill>
                            <a:ea typeface="Cambria Math" panose="02040503050406030204" pitchFamily="18" charset="0"/>
                          </a:rPr>
                          <m:t> </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i="1">
                                <a:solidFill>
                                  <a:srgbClr val="0000FF"/>
                                </a:solidFill>
                                <a:latin typeface="Cambria Math" panose="02040503050406030204" pitchFamily="18" charset="0"/>
                                <a:ea typeface="Cambria Math" panose="02040503050406030204" pitchFamily="18" charset="0"/>
                              </a:rPr>
                              <m:t>2</m:t>
                            </m:r>
                          </m:sub>
                        </m:sSub>
                      </m:e>
                    </m:d>
                    <m:d>
                      <m:dPr>
                        <m:ctrlPr>
                          <a:rPr lang="en-US" sz="1800" b="0" i="1" smtClean="0">
                            <a:solidFill>
                              <a:srgbClr val="0000FF"/>
                            </a:solidFill>
                            <a:latin typeface="Cambria Math" panose="02040503050406030204" pitchFamily="18" charset="0"/>
                            <a:ea typeface="Cambria Math" panose="02040503050406030204" pitchFamily="18" charset="0"/>
                          </a:rPr>
                        </m:ctrlPr>
                      </m:dPr>
                      <m:e>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i="1">
                                <a:solidFill>
                                  <a:srgbClr val="0000FF"/>
                                </a:solidFill>
                                <a:latin typeface="Cambria Math" panose="02040503050406030204" pitchFamily="18" charset="0"/>
                                <a:ea typeface="Cambria Math" panose="02040503050406030204" pitchFamily="18" charset="0"/>
                              </a:rPr>
                              <m:t>3</m:t>
                            </m:r>
                          </m:sub>
                        </m:sSub>
                        <m:r>
                          <a:rPr lang="en-US" sz="1800" i="1">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i="1">
                                <a:solidFill>
                                  <a:srgbClr val="0000FF"/>
                                </a:solidFill>
                                <a:latin typeface="Cambria Math" panose="02040503050406030204" pitchFamily="18" charset="0"/>
                                <a:ea typeface="Cambria Math" panose="02040503050406030204" pitchFamily="18" charset="0"/>
                              </a:rPr>
                              <m:t>4</m:t>
                            </m:r>
                          </m:sub>
                        </m:sSub>
                      </m:e>
                    </m:d>
                    <m:r>
                      <a:rPr lang="en-US" sz="1800" b="0" i="1" smtClean="0">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i="1">
                            <a:solidFill>
                              <a:srgbClr val="0000FF"/>
                            </a:solidFill>
                            <a:latin typeface="Cambria Math" panose="02040503050406030204" pitchFamily="18" charset="0"/>
                            <a:ea typeface="Cambria Math" panose="02040503050406030204" pitchFamily="18" charset="0"/>
                          </a:rPr>
                          <m:t>𝑏</m:t>
                        </m:r>
                      </m:sub>
                    </m:sSub>
                    <m:d>
                      <m:dPr>
                        <m:ctrlPr>
                          <a:rPr lang="en-US" sz="1800" i="1">
                            <a:solidFill>
                              <a:srgbClr val="0000FF"/>
                            </a:solidFill>
                            <a:latin typeface="Cambria Math" panose="02040503050406030204" pitchFamily="18" charset="0"/>
                            <a:ea typeface="Cambria Math" panose="02040503050406030204" pitchFamily="18" charset="0"/>
                          </a:rPr>
                        </m:ctrlPr>
                      </m:dPr>
                      <m:e>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i="1">
                                <a:solidFill>
                                  <a:srgbClr val="0000FF"/>
                                </a:solidFill>
                                <a:latin typeface="Cambria Math" panose="02040503050406030204" pitchFamily="18" charset="0"/>
                                <a:ea typeface="Cambria Math" panose="02040503050406030204" pitchFamily="18" charset="0"/>
                              </a:rPr>
                              <m:t>1</m:t>
                            </m:r>
                          </m:sub>
                        </m:sSub>
                        <m:r>
                          <a:rPr lang="en-US" sz="1800" i="1">
                            <a:solidFill>
                              <a:srgbClr val="0000FF"/>
                            </a:solidFill>
                            <a:latin typeface="Cambria Math" panose="02040503050406030204" pitchFamily="18" charset="0"/>
                            <a:ea typeface="Cambria Math" panose="02040503050406030204" pitchFamily="18" charset="0"/>
                          </a:rPr>
                          <m:t>+</m:t>
                        </m:r>
                        <m:r>
                          <m:rPr>
                            <m:nor/>
                          </m:rPr>
                          <a:rPr lang="en-US" sz="1800" dirty="0">
                            <a:solidFill>
                              <a:srgbClr val="0000FF"/>
                            </a:solidFill>
                            <a:ea typeface="Cambria Math" panose="02040503050406030204" pitchFamily="18" charset="0"/>
                          </a:rPr>
                          <m:t> </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3</m:t>
                            </m:r>
                          </m:sub>
                        </m:sSub>
                      </m:e>
                    </m:d>
                    <m:d>
                      <m:dPr>
                        <m:ctrlPr>
                          <a:rPr lang="en-US" sz="1800" b="0" i="1" smtClean="0">
                            <a:solidFill>
                              <a:srgbClr val="0000FF"/>
                            </a:solidFill>
                            <a:latin typeface="Cambria Math" panose="02040503050406030204" pitchFamily="18" charset="0"/>
                            <a:ea typeface="Cambria Math" panose="02040503050406030204" pitchFamily="18" charset="0"/>
                          </a:rPr>
                        </m:ctrlPr>
                      </m:dPr>
                      <m:e>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2</m:t>
                            </m:r>
                          </m:sub>
                        </m:sSub>
                        <m:r>
                          <a:rPr lang="en-US" sz="1800" i="1">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i="1">
                                <a:solidFill>
                                  <a:srgbClr val="0000FF"/>
                                </a:solidFill>
                                <a:latin typeface="Cambria Math" panose="02040503050406030204" pitchFamily="18" charset="0"/>
                                <a:ea typeface="Cambria Math" panose="02040503050406030204" pitchFamily="18" charset="0"/>
                              </a:rPr>
                              <m:t>4</m:t>
                            </m:r>
                          </m:sub>
                        </m:sSub>
                      </m:e>
                    </m:d>
                    <m:r>
                      <a:rPr lang="en-US" sz="1800" b="0" i="1" smtClean="0">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1</m:t>
                        </m:r>
                      </m:sub>
                    </m:sSub>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2</m:t>
                        </m:r>
                      </m:sub>
                    </m:sSub>
                    <m:r>
                      <a:rPr lang="en-US" sz="1800" i="1">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3</m:t>
                        </m:r>
                      </m:sub>
                    </m:sSub>
                    <m:r>
                      <a:rPr lang="en-US" sz="1800" i="1">
                        <a:solidFill>
                          <a:srgbClr val="0000FF"/>
                        </a:solidFill>
                        <a:latin typeface="Cambria Math" panose="02040503050406030204" pitchFamily="18" charset="0"/>
                        <a:ea typeface="Cambria Math" panose="02040503050406030204" pitchFamily="18" charset="0"/>
                      </a:rPr>
                      <m:t>+</m:t>
                    </m:r>
                    <m:r>
                      <m:rPr>
                        <m:nor/>
                      </m:rPr>
                      <a:rPr lang="en-US" sz="1800" dirty="0">
                        <a:solidFill>
                          <a:srgbClr val="0000FF"/>
                        </a:solidFill>
                        <a:ea typeface="Cambria Math" panose="02040503050406030204" pitchFamily="18" charset="0"/>
                      </a:rPr>
                      <m:t> </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4</m:t>
                        </m:r>
                      </m:sub>
                    </m:sSub>
                    <m:r>
                      <a:rPr lang="en-US" sz="1800" b="0" i="1" smtClean="0">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3</m:t>
                            </m:r>
                          </m:sub>
                        </m:sSub>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4</m:t>
                            </m:r>
                          </m:sub>
                        </m:sSub>
                        <m:r>
                          <a:rPr lang="en-US" sz="1800" b="0" i="1" smtClean="0">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1</m:t>
                        </m:r>
                      </m:sub>
                    </m:sSub>
                    <m:r>
                      <a:rPr lang="en-US" sz="1800" i="1">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𝑅</m:t>
                        </m:r>
                      </m:e>
                      <m:sub>
                        <m:r>
                          <a:rPr lang="en-US" sz="1800" b="0" i="1" smtClean="0">
                            <a:solidFill>
                              <a:srgbClr val="0000FF"/>
                            </a:solidFill>
                            <a:latin typeface="Cambria Math" panose="02040503050406030204" pitchFamily="18" charset="0"/>
                            <a:ea typeface="Cambria Math" panose="02040503050406030204" pitchFamily="18" charset="0"/>
                          </a:rPr>
                          <m:t>2</m:t>
                        </m:r>
                      </m:sub>
                    </m:sSub>
                    <m:r>
                      <a:rPr lang="en-US" sz="1800" i="1">
                        <a:solidFill>
                          <a:srgbClr val="0000FF"/>
                        </a:solidFill>
                        <a:latin typeface="Cambria Math" panose="02040503050406030204" pitchFamily="18" charset="0"/>
                        <a:ea typeface="Cambria Math" panose="02040503050406030204" pitchFamily="18" charset="0"/>
                      </a:rPr>
                      <m:t>)</m:t>
                    </m:r>
                  </m:oMath>
                </a14:m>
                <a:endParaRPr lang="en-US" sz="1800" dirty="0"/>
              </a:p>
            </p:txBody>
          </p:sp>
        </mc:Choice>
        <mc:Fallback xmlns="">
          <p:sp>
            <p:nvSpPr>
              <p:cNvPr id="27" name="TextBox 26">
                <a:extLst>
                  <a:ext uri="{FF2B5EF4-FFF2-40B4-BE49-F238E27FC236}">
                    <a16:creationId xmlns:a16="http://schemas.microsoft.com/office/drawing/2014/main" id="{3368B5B3-B753-362A-7651-98A78AA30852}"/>
                  </a:ext>
                </a:extLst>
              </p:cNvPr>
              <p:cNvSpPr txBox="1">
                <a:spLocks noRot="1" noChangeAspect="1" noMove="1" noResize="1" noEditPoints="1" noAdjustHandles="1" noChangeArrowheads="1" noChangeShapeType="1" noTextEdit="1"/>
              </p:cNvSpPr>
              <p:nvPr/>
            </p:nvSpPr>
            <p:spPr>
              <a:xfrm>
                <a:off x="3067275" y="3400630"/>
                <a:ext cx="5992978" cy="646331"/>
              </a:xfrm>
              <a:prstGeom prst="rect">
                <a:avLst/>
              </a:prstGeom>
              <a:blipFill>
                <a:blip r:embed="rId15"/>
                <a:stretch>
                  <a:fillRect t="-5660" b="-7547"/>
                </a:stretch>
              </a:blipFill>
            </p:spPr>
            <p:txBody>
              <a:bodyPr/>
              <a:lstStyle/>
              <a:p>
                <a:r>
                  <a:rPr lang="en-US">
                    <a:noFill/>
                  </a:rPr>
                  <a:t> </a:t>
                </a:r>
              </a:p>
            </p:txBody>
          </p:sp>
        </mc:Fallback>
      </mc:AlternateContent>
    </p:spTree>
    <p:extLst>
      <p:ext uri="{BB962C8B-B14F-4D97-AF65-F5344CB8AC3E}">
        <p14:creationId xmlns:p14="http://schemas.microsoft.com/office/powerpoint/2010/main" val="108662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5" grpId="0"/>
      <p:bldP spid="6" grpId="0"/>
      <p:bldP spid="9" grpId="0"/>
      <p:bldP spid="10" grpId="0"/>
      <p:bldP spid="13" grpId="0"/>
      <p:bldP spid="15" grpId="0"/>
      <p:bldP spid="16" grpId="0"/>
      <p:bldP spid="23" grpId="0"/>
      <p:bldP spid="24"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823860" y="91556"/>
            <a:ext cx="6465939" cy="40011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2000" b="1" dirty="0">
                <a:solidFill>
                  <a:schemeClr val="tx1">
                    <a:lumMod val="50000"/>
                  </a:schemeClr>
                </a:solidFill>
              </a:rPr>
              <a:t>Strength Circuit in Artificial Intelligence</a:t>
            </a: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17628" y="540906"/>
            <a:ext cx="7757252" cy="400110"/>
          </a:xfrm>
          <a:prstGeom prst="rect">
            <a:avLst/>
          </a:prstGeom>
        </p:spPr>
        <p:txBody>
          <a:bodyPr wrap="none">
            <a:spAutoFit/>
          </a:bodyPr>
          <a:lstStyle/>
          <a:p>
            <a:pPr algn="l" fontAlgn="base"/>
            <a:r>
              <a:rPr lang="en-US" sz="2000" b="1" i="0" dirty="0">
                <a:solidFill>
                  <a:srgbClr val="000000"/>
                </a:solidFill>
                <a:effectLst/>
                <a:latin typeface="acumin-pro"/>
              </a:rPr>
              <a:t>A Day in the Life of a Starship Robot (</a:t>
            </a:r>
            <a:r>
              <a:rPr lang="en-US" sz="2000" b="1" dirty="0">
                <a:latin typeface="acumin-pro"/>
              </a:rPr>
              <a:t>AI system from </a:t>
            </a:r>
            <a:r>
              <a:rPr lang="en-US" sz="2000" b="1" i="0" dirty="0">
                <a:solidFill>
                  <a:srgbClr val="000000"/>
                </a:solidFill>
                <a:effectLst/>
                <a:latin typeface="acumin-pro"/>
              </a:rPr>
              <a:t>Purdue University)</a:t>
            </a:r>
          </a:p>
        </p:txBody>
      </p:sp>
      <p:sp>
        <p:nvSpPr>
          <p:cNvPr id="18" name="Rectangle 17"/>
          <p:cNvSpPr/>
          <p:nvPr/>
        </p:nvSpPr>
        <p:spPr>
          <a:xfrm>
            <a:off x="77744" y="3985059"/>
            <a:ext cx="5315521" cy="400110"/>
          </a:xfrm>
          <a:prstGeom prst="rect">
            <a:avLst/>
          </a:prstGeom>
        </p:spPr>
        <p:txBody>
          <a:bodyPr wrap="square">
            <a:spAutoFit/>
          </a:bodyPr>
          <a:lstStyle/>
          <a:p>
            <a:r>
              <a:rPr lang="en-US" sz="2000" b="0" dirty="0">
                <a:solidFill>
                  <a:srgbClr val="333333"/>
                </a:solidFill>
                <a:effectLst/>
                <a:latin typeface="inherit"/>
              </a:rPr>
              <a:t>Starship Robot 6E284 is going to deliver the food</a:t>
            </a:r>
            <a:endParaRPr lang="en-US" sz="1600" b="1" dirty="0"/>
          </a:p>
        </p:txBody>
      </p:sp>
      <p:pic>
        <p:nvPicPr>
          <p:cNvPr id="6146" name="Picture 2">
            <a:extLst>
              <a:ext uri="{FF2B5EF4-FFF2-40B4-BE49-F238E27FC236}">
                <a16:creationId xmlns:a16="http://schemas.microsoft.com/office/drawing/2014/main" id="{40EC4152-A2A8-43B3-B429-66D8F3332A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878"/>
          <a:stretch/>
        </p:blipFill>
        <p:spPr bwMode="auto">
          <a:xfrm>
            <a:off x="5495320" y="995078"/>
            <a:ext cx="3588958" cy="298998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6B5BE43-B564-4F82-9B14-9636F555F742}"/>
              </a:ext>
            </a:extLst>
          </p:cNvPr>
          <p:cNvSpPr/>
          <p:nvPr/>
        </p:nvSpPr>
        <p:spPr>
          <a:xfrm>
            <a:off x="6320918" y="3948367"/>
            <a:ext cx="2252540" cy="400110"/>
          </a:xfrm>
          <a:prstGeom prst="rect">
            <a:avLst/>
          </a:prstGeom>
        </p:spPr>
        <p:txBody>
          <a:bodyPr wrap="none">
            <a:spAutoFit/>
          </a:bodyPr>
          <a:lstStyle/>
          <a:p>
            <a:pPr algn="ctr"/>
            <a:r>
              <a:rPr lang="en-US" sz="2000" b="0" dirty="0">
                <a:solidFill>
                  <a:srgbClr val="333333"/>
                </a:solidFill>
                <a:effectLst/>
                <a:latin typeface="inherit"/>
              </a:rPr>
              <a:t>Working at (-) 40</a:t>
            </a:r>
            <a:r>
              <a:rPr lang="en-US" sz="2000" b="0" dirty="0">
                <a:solidFill>
                  <a:srgbClr val="333333"/>
                </a:solidFill>
                <a:effectLst/>
                <a:latin typeface="Times New Roman" panose="02020603050405020304" pitchFamily="18" charset="0"/>
                <a:cs typeface="Times New Roman" panose="02020603050405020304" pitchFamily="18" charset="0"/>
              </a:rPr>
              <a:t>°</a:t>
            </a:r>
            <a:r>
              <a:rPr lang="en-US" sz="2000" b="0" dirty="0">
                <a:solidFill>
                  <a:srgbClr val="333333"/>
                </a:solidFill>
                <a:effectLst/>
                <a:latin typeface="inherit"/>
              </a:rPr>
              <a:t>C </a:t>
            </a:r>
            <a:endParaRPr lang="en-US" sz="1600" b="1" dirty="0"/>
          </a:p>
        </p:txBody>
      </p:sp>
      <p:pic>
        <p:nvPicPr>
          <p:cNvPr id="5" name="Purdue Robot_2">
            <a:hlinkClick r:id="" action="ppaction://media"/>
            <a:extLst>
              <a:ext uri="{FF2B5EF4-FFF2-40B4-BE49-F238E27FC236}">
                <a16:creationId xmlns:a16="http://schemas.microsoft.com/office/drawing/2014/main" id="{F64BEEAC-8222-4F1A-818B-AB4D7ACB087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722" y="990256"/>
            <a:ext cx="5315520" cy="2989980"/>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333DA204-E6C8-4187-ADB8-3E792F81CE09}"/>
              </a:ext>
            </a:extLst>
          </p:cNvPr>
          <p:cNvSpPr txBox="1"/>
          <p:nvPr/>
        </p:nvSpPr>
        <p:spPr>
          <a:xfrm>
            <a:off x="0" y="4835723"/>
            <a:ext cx="7493000" cy="307777"/>
          </a:xfrm>
          <a:prstGeom prst="rect">
            <a:avLst/>
          </a:prstGeom>
          <a:noFill/>
        </p:spPr>
        <p:txBody>
          <a:bodyPr wrap="square">
            <a:spAutoFit/>
          </a:bodyPr>
          <a:lstStyle/>
          <a:p>
            <a:r>
              <a:rPr lang="en-US" dirty="0"/>
              <a:t>https://www.purdue.edu/newsroom/stories/2019/a-day-in-the-life-of-a-starship-robot.html</a:t>
            </a: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44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remove" display="0">
                  <p:stCondLst>
                    <p:cond delay="indefinite"/>
                  </p:stCondLst>
                </p:cTn>
                <p:tgtEl>
                  <p:spTgt spid="5"/>
                </p:tgtEl>
              </p:cMediaNode>
            </p:video>
          </p:childTnLst>
        </p:cTn>
      </p:par>
    </p:tnLst>
    <p:bldLst>
      <p:bldP spid="6" grpId="0"/>
      <p:bldP spid="18"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30</a:t>
            </a:fld>
            <a:endParaRPr lang="en-US" sz="1200" dirty="0">
              <a:solidFill>
                <a:schemeClr val="accent3">
                  <a:lumMod val="50000"/>
                </a:schemeClr>
              </a:solidFill>
            </a:endParaRPr>
          </a:p>
        </p:txBody>
      </p:sp>
      <p:sp>
        <p:nvSpPr>
          <p:cNvPr id="12" name="TextBox 11"/>
          <p:cNvSpPr txBox="1"/>
          <p:nvPr/>
        </p:nvSpPr>
        <p:spPr>
          <a:xfrm>
            <a:off x="714302" y="-14988"/>
            <a:ext cx="5437707" cy="523220"/>
          </a:xfrm>
          <a:prstGeom prst="rect">
            <a:avLst/>
          </a:prstGeom>
          <a:noFill/>
        </p:spPr>
        <p:txBody>
          <a:bodyPr wrap="none" rtlCol="0">
            <a:spAutoFit/>
          </a:bodyPr>
          <a:lstStyle/>
          <a:p>
            <a:r>
              <a:rPr lang="en-US" sz="2800" b="1" dirty="0">
                <a:solidFill>
                  <a:srgbClr val="0000FF"/>
                </a:solidFill>
                <a:latin typeface="Livvic" panose="020B0604020202020204" charset="0"/>
              </a:rPr>
              <a:t>Wheatstone Bridge Sensitivity</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extLst>
              <a:ext uri="{FF2B5EF4-FFF2-40B4-BE49-F238E27FC236}">
                <a16:creationId xmlns:a16="http://schemas.microsoft.com/office/drawing/2014/main" id="{B36DE430-11C8-6065-E5E9-B09A9E32EE9F}"/>
              </a:ext>
            </a:extLst>
          </p:cNvPr>
          <p:cNvSpPr txBox="1"/>
          <p:nvPr/>
        </p:nvSpPr>
        <p:spPr>
          <a:xfrm>
            <a:off x="4667676" y="611066"/>
            <a:ext cx="3360215" cy="461665"/>
          </a:xfrm>
          <a:prstGeom prst="rect">
            <a:avLst/>
          </a:prstGeom>
          <a:noFill/>
        </p:spPr>
        <p:txBody>
          <a:bodyPr wrap="none" rtlCol="0">
            <a:spAutoFit/>
          </a:bodyPr>
          <a:lstStyle/>
          <a:p>
            <a:r>
              <a:rPr lang="en-US" sz="2400" dirty="0"/>
              <a:t>r = unknown resistance</a:t>
            </a:r>
          </a:p>
        </p:txBody>
      </p:sp>
      <p:sp>
        <p:nvSpPr>
          <p:cNvPr id="218" name="TextBox 217">
            <a:extLst>
              <a:ext uri="{FF2B5EF4-FFF2-40B4-BE49-F238E27FC236}">
                <a16:creationId xmlns:a16="http://schemas.microsoft.com/office/drawing/2014/main" id="{6AB7C92E-C472-3413-A762-06899FC499CA}"/>
              </a:ext>
            </a:extLst>
          </p:cNvPr>
          <p:cNvSpPr txBox="1"/>
          <p:nvPr/>
        </p:nvSpPr>
        <p:spPr>
          <a:xfrm>
            <a:off x="4636362" y="1295203"/>
            <a:ext cx="3993401" cy="369332"/>
          </a:xfrm>
          <a:prstGeom prst="rect">
            <a:avLst/>
          </a:prstGeom>
          <a:noFill/>
        </p:spPr>
        <p:txBody>
          <a:bodyPr wrap="none" rtlCol="0">
            <a:spAutoFit/>
          </a:bodyPr>
          <a:lstStyle/>
          <a:p>
            <a:r>
              <a:rPr lang="en-US" sz="1800" dirty="0"/>
              <a:t>Applying Kirchhoff laws on </a:t>
            </a:r>
            <a:r>
              <a:rPr lang="en-US" sz="1800" b="1" dirty="0">
                <a:solidFill>
                  <a:srgbClr val="FF0000"/>
                </a:solidFill>
              </a:rPr>
              <a:t>ABC</a:t>
            </a:r>
            <a:r>
              <a:rPr lang="en-US" sz="1800" dirty="0"/>
              <a:t> loop,</a:t>
            </a:r>
          </a:p>
        </p:txBody>
      </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B22FA64E-6C50-4AF7-5AD6-CD6D9510E478}"/>
                  </a:ext>
                </a:extLst>
              </p:cNvPr>
              <p:cNvSpPr txBox="1"/>
              <p:nvPr/>
            </p:nvSpPr>
            <p:spPr>
              <a:xfrm>
                <a:off x="4673468" y="1648995"/>
                <a:ext cx="4401276" cy="707886"/>
              </a:xfrm>
              <a:prstGeom prst="rect">
                <a:avLst/>
              </a:prstGeom>
              <a:noFill/>
            </p:spPr>
            <p:txBody>
              <a:bodyPr wrap="square">
                <a:spAutoFit/>
              </a:bodyPr>
              <a:lstStyle/>
              <a:p>
                <a14:m>
                  <m:oMath xmlns:m="http://schemas.openxmlformats.org/officeDocument/2006/math">
                    <m:sSub>
                      <m:sSubPr>
                        <m:ctrlPr>
                          <a:rPr lang="en-US" sz="2000" b="0" i="1" smtClean="0">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1</m:t>
                        </m:r>
                      </m:sub>
                    </m:sSub>
                    <m:r>
                      <a:rPr lang="en-US" sz="2000" b="0" i="1" smtClean="0">
                        <a:solidFill>
                          <a:srgbClr val="0000FF"/>
                        </a:solidFill>
                        <a:latin typeface="Cambria Math" panose="02040503050406030204" pitchFamily="18" charset="0"/>
                        <a:ea typeface="Cambria Math" panose="02040503050406030204" pitchFamily="18" charset="0"/>
                      </a:rPr>
                      <m:t>𝑛𝑚𝑅</m:t>
                    </m:r>
                    <m:r>
                      <a:rPr lang="en-US" sz="2000" b="0" i="1" smtClean="0">
                        <a:solidFill>
                          <a:srgbClr val="0000FF"/>
                        </a:solidFill>
                        <a:latin typeface="Cambria Math" panose="02040503050406030204" pitchFamily="18" charset="0"/>
                        <a:ea typeface="Cambria Math" panose="02040503050406030204" pitchFamily="18" charset="0"/>
                      </a:rPr>
                      <m:t>−</m:t>
                    </m:r>
                    <m:d>
                      <m:dPr>
                        <m:ctrlPr>
                          <a:rPr lang="en-US" sz="2000" b="0" i="1" smtClean="0">
                            <a:solidFill>
                              <a:srgbClr val="0000FF"/>
                            </a:solidFill>
                            <a:latin typeface="Cambria Math" panose="02040503050406030204" pitchFamily="18" charset="0"/>
                            <a:ea typeface="Cambria Math" panose="02040503050406030204" pitchFamily="18" charset="0"/>
                          </a:rPr>
                        </m:ctrlPr>
                      </m:dPr>
                      <m:e>
                        <m:r>
                          <a:rPr lang="en-US" sz="2000" b="0" i="1" smtClean="0">
                            <a:solidFill>
                              <a:srgbClr val="0000FF"/>
                            </a:solidFill>
                            <a:latin typeface="Cambria Math" panose="02040503050406030204" pitchFamily="18" charset="0"/>
                            <a:ea typeface="Cambria Math" panose="02040503050406030204" pitchFamily="18" charset="0"/>
                          </a:rPr>
                          <m:t>𝐼</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e>
                    </m:d>
                    <m:r>
                      <a:rPr lang="en-US" sz="2000" b="0" i="1" smtClean="0">
                        <a:solidFill>
                          <a:srgbClr val="0000FF"/>
                        </a:solidFill>
                        <a:latin typeface="Cambria Math" panose="02040503050406030204" pitchFamily="18" charset="0"/>
                        <a:ea typeface="Cambria Math" panose="02040503050406030204" pitchFamily="18" charset="0"/>
                      </a:rPr>
                      <m:t>𝑛𝑅</m:t>
                    </m:r>
                    <m:r>
                      <a:rPr lang="en-US" sz="2000" b="0" i="0"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i="1">
                        <a:solidFill>
                          <a:srgbClr val="0000FF"/>
                        </a:solidFill>
                        <a:latin typeface="Cambria Math" panose="02040503050406030204" pitchFamily="18" charset="0"/>
                        <a:ea typeface="Cambria Math" panose="02040503050406030204" pitchFamily="18" charset="0"/>
                      </a:rPr>
                      <m:t> </m:t>
                    </m:r>
                  </m:oMath>
                </a14:m>
                <a:r>
                  <a:rPr lang="en-US" sz="2000" dirty="0">
                    <a:solidFill>
                      <a:srgbClr val="0000FF"/>
                    </a:solidFill>
                  </a:rPr>
                  <a:t>= 0</a:t>
                </a:r>
              </a:p>
              <a:p>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i="1">
                        <a:solidFill>
                          <a:srgbClr val="0000FF"/>
                        </a:solidFill>
                        <a:latin typeface="Cambria Math" panose="02040503050406030204" pitchFamily="18" charset="0"/>
                        <a:ea typeface="Cambria Math" panose="02040503050406030204" pitchFamily="18" charset="0"/>
                      </a:rPr>
                      <m:t>𝑛𝑚𝑅</m:t>
                    </m:r>
                    <m:r>
                      <a:rPr lang="en-US" sz="2000" i="1">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𝐼</m:t>
                    </m:r>
                    <m:r>
                      <a:rPr lang="en-US" sz="2000" i="1">
                        <a:solidFill>
                          <a:srgbClr val="0000FF"/>
                        </a:solidFill>
                        <a:latin typeface="Cambria Math" panose="02040503050406030204" pitchFamily="18" charset="0"/>
                        <a:ea typeface="Cambria Math" panose="02040503050406030204" pitchFamily="18" charset="0"/>
                      </a:rPr>
                      <m:t>𝑛𝑅</m:t>
                    </m:r>
                    <m:r>
                      <a:rPr lang="en-US" sz="200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𝑛𝑅</m:t>
                    </m:r>
                    <m:r>
                      <a:rPr lang="en-US" sz="2000" b="0" i="1" smtClean="0">
                        <a:solidFill>
                          <a:srgbClr val="0000FF"/>
                        </a:solidFill>
                        <a:latin typeface="Cambria Math" panose="02040503050406030204" pitchFamily="18" charset="0"/>
                        <a:ea typeface="Cambria Math" panose="02040503050406030204" pitchFamily="18" charset="0"/>
                      </a:rPr>
                      <m:t>) </m:t>
                    </m:r>
                  </m:oMath>
                </a14:m>
                <a:r>
                  <a:rPr lang="en-US" sz="2000" dirty="0">
                    <a:solidFill>
                      <a:srgbClr val="0000FF"/>
                    </a:solidFill>
                  </a:rPr>
                  <a:t>= 0……(1)</a:t>
                </a:r>
              </a:p>
            </p:txBody>
          </p:sp>
        </mc:Choice>
        <mc:Fallback xmlns="">
          <p:sp>
            <p:nvSpPr>
              <p:cNvPr id="219" name="TextBox 218">
                <a:extLst>
                  <a:ext uri="{FF2B5EF4-FFF2-40B4-BE49-F238E27FC236}">
                    <a16:creationId xmlns:a16="http://schemas.microsoft.com/office/drawing/2014/main" id="{B22FA64E-6C50-4AF7-5AD6-CD6D9510E478}"/>
                  </a:ext>
                </a:extLst>
              </p:cNvPr>
              <p:cNvSpPr txBox="1">
                <a:spLocks noRot="1" noChangeAspect="1" noMove="1" noResize="1" noEditPoints="1" noAdjustHandles="1" noChangeArrowheads="1" noChangeShapeType="1" noTextEdit="1"/>
              </p:cNvSpPr>
              <p:nvPr/>
            </p:nvSpPr>
            <p:spPr>
              <a:xfrm>
                <a:off x="4673468" y="1648995"/>
                <a:ext cx="4401276" cy="707886"/>
              </a:xfrm>
              <a:prstGeom prst="rect">
                <a:avLst/>
              </a:prstGeom>
              <a:blipFill>
                <a:blip r:embed="rId4"/>
                <a:stretch>
                  <a:fillRect t="-4310" r="-1247" b="-15517"/>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9DFADFF9-A635-8A98-36A8-7314A15E88FC}"/>
              </a:ext>
            </a:extLst>
          </p:cNvPr>
          <p:cNvCxnSpPr>
            <a:cxnSpLocks/>
          </p:cNvCxnSpPr>
          <p:nvPr/>
        </p:nvCxnSpPr>
        <p:spPr>
          <a:xfrm>
            <a:off x="4058820" y="2983898"/>
            <a:ext cx="0" cy="60294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5CC997A3-957C-F88C-A619-05B6C6B456DD}"/>
              </a:ext>
            </a:extLst>
          </p:cNvPr>
          <p:cNvGrpSpPr/>
          <p:nvPr/>
        </p:nvGrpSpPr>
        <p:grpSpPr>
          <a:xfrm rot="18900000">
            <a:off x="156010" y="1527357"/>
            <a:ext cx="2295729" cy="267217"/>
            <a:chOff x="4519073" y="1682364"/>
            <a:chExt cx="1797239" cy="693028"/>
          </a:xfrm>
        </p:grpSpPr>
        <p:cxnSp>
          <p:nvCxnSpPr>
            <p:cNvPr id="72" name="Straight Connector 71">
              <a:extLst>
                <a:ext uri="{FF2B5EF4-FFF2-40B4-BE49-F238E27FC236}">
                  <a16:creationId xmlns:a16="http://schemas.microsoft.com/office/drawing/2014/main" id="{A0F06052-28EA-B293-2FC1-993E58BF0BBA}"/>
                </a:ext>
              </a:extLst>
            </p:cNvPr>
            <p:cNvCxnSpPr>
              <a:cxnSpLocks/>
            </p:cNvCxnSpPr>
            <p:nvPr/>
          </p:nvCxnSpPr>
          <p:spPr>
            <a:xfrm rot="2700000" flipV="1">
              <a:off x="4744015" y="1770382"/>
              <a:ext cx="197728" cy="6476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748C4D7-7163-6C0F-E136-9B96592A5161}"/>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8E6953-3B0B-2AD2-1136-4557EC2A3911}"/>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AC46A88-6B30-A685-1658-BD07BA40B85F}"/>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E538AB3-8C51-CB95-30E1-4762DABBE650}"/>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1A4696-4758-5029-B5E2-E7C8FA4F61EC}"/>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FB7476-8063-534A-A733-3B19F6FA3DED}"/>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57F72BE-5379-83F1-1C82-52D2945BE8CD}"/>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BB32B38A-6FA3-39DD-62A4-8465E34C45EE}"/>
              </a:ext>
            </a:extLst>
          </p:cNvPr>
          <p:cNvGrpSpPr/>
          <p:nvPr/>
        </p:nvGrpSpPr>
        <p:grpSpPr>
          <a:xfrm rot="2700000">
            <a:off x="1828227" y="1451140"/>
            <a:ext cx="2042480" cy="235844"/>
            <a:chOff x="4728469" y="1682364"/>
            <a:chExt cx="1587843" cy="693028"/>
          </a:xfrm>
        </p:grpSpPr>
        <p:cxnSp>
          <p:nvCxnSpPr>
            <p:cNvPr id="96" name="Straight Connector 95">
              <a:extLst>
                <a:ext uri="{FF2B5EF4-FFF2-40B4-BE49-F238E27FC236}">
                  <a16:creationId xmlns:a16="http://schemas.microsoft.com/office/drawing/2014/main" id="{D4F1A5DE-1A59-CE4E-EBBF-E0D7D122402B}"/>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6FE126F-AB9C-4190-F7A4-F6D0961939D5}"/>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9052F3E-8977-AC4E-728E-39835CF05251}"/>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C17313-5BE5-3D06-949B-DC0470DB0A63}"/>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5C70DF1-76AC-9223-B505-CF3AD7EA82AD}"/>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21EBFAF-FA13-D4C7-0F4C-F110EB5FFD3C}"/>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9919698-D533-3835-4F29-8D4B9DB9732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056416B-0E56-3540-2445-8652B8597665}"/>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DFBB438-0720-F2EC-C14E-E9EE15657B3E}"/>
              </a:ext>
            </a:extLst>
          </p:cNvPr>
          <p:cNvGrpSpPr/>
          <p:nvPr/>
        </p:nvGrpSpPr>
        <p:grpSpPr>
          <a:xfrm rot="2700000">
            <a:off x="386420" y="2906344"/>
            <a:ext cx="2042480" cy="222576"/>
            <a:chOff x="4728469" y="1682364"/>
            <a:chExt cx="1587843" cy="693028"/>
          </a:xfrm>
        </p:grpSpPr>
        <p:cxnSp>
          <p:nvCxnSpPr>
            <p:cNvPr id="105" name="Straight Connector 104">
              <a:extLst>
                <a:ext uri="{FF2B5EF4-FFF2-40B4-BE49-F238E27FC236}">
                  <a16:creationId xmlns:a16="http://schemas.microsoft.com/office/drawing/2014/main" id="{ED126ED6-5AA3-A9FA-4E4A-0C86515D4F4F}"/>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E839A4-7BE6-AD72-387D-F0D7387EF17B}"/>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31FAB74-6838-A340-5EED-1E3D25259DA4}"/>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71EFC7E-256A-BDA2-0597-D43C240DC33E}"/>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226B606-A09F-ACCA-5F2F-DCF32CBC53C7}"/>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3D21203-3CC8-841D-5A2A-A923BF97927B}"/>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4D88D7-B956-1C1B-B11F-7D509B4C2FDF}"/>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EB2AF45-BF45-7B7D-8EB4-4735E2A143C8}"/>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B6A78302-70E2-8EE6-CFD4-C68F720A67B2}"/>
              </a:ext>
            </a:extLst>
          </p:cNvPr>
          <p:cNvGrpSpPr/>
          <p:nvPr/>
        </p:nvGrpSpPr>
        <p:grpSpPr>
          <a:xfrm rot="18900000">
            <a:off x="1802079" y="2907125"/>
            <a:ext cx="2028254" cy="203405"/>
            <a:chOff x="4728469" y="1682364"/>
            <a:chExt cx="1587843" cy="693028"/>
          </a:xfrm>
        </p:grpSpPr>
        <p:cxnSp>
          <p:nvCxnSpPr>
            <p:cNvPr id="114" name="Straight Connector 113">
              <a:extLst>
                <a:ext uri="{FF2B5EF4-FFF2-40B4-BE49-F238E27FC236}">
                  <a16:creationId xmlns:a16="http://schemas.microsoft.com/office/drawing/2014/main" id="{D58A1B9B-639E-2469-95A5-0CD3945FAD19}"/>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0C42FE8-CD41-D28F-E0E3-022A82729DF3}"/>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53B409A-5D4D-DE4C-159B-75CEE646100A}"/>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03073C7-8D42-B7B1-335B-A8BBAC98F952}"/>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4D4BBA1-AA74-163F-4B44-90EA44E2CCEE}"/>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FC5256-E58B-3DE1-3798-2FFC3B77EFF6}"/>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F51C071-10F4-C6B4-4334-41D9A9DA1CF6}"/>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51A2CBF-C605-D2C4-FC19-8447F7040919}"/>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AC8A051A-3116-0F2F-64F0-CAB51A4558E1}"/>
              </a:ext>
            </a:extLst>
          </p:cNvPr>
          <p:cNvCxnSpPr>
            <a:cxnSpLocks/>
            <a:endCxn id="123" idx="0"/>
          </p:cNvCxnSpPr>
          <p:nvPr/>
        </p:nvCxnSpPr>
        <p:spPr>
          <a:xfrm flipH="1">
            <a:off x="2111966" y="863313"/>
            <a:ext cx="12419" cy="11227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3F4F4B0D-7E3F-BFFD-64EF-09C5D22AFB5C}"/>
              </a:ext>
            </a:extLst>
          </p:cNvPr>
          <p:cNvSpPr/>
          <p:nvPr/>
        </p:nvSpPr>
        <p:spPr>
          <a:xfrm>
            <a:off x="1852012" y="1986040"/>
            <a:ext cx="519907" cy="506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FC02C9A6-4221-2902-94B1-8F2750F014DF}"/>
              </a:ext>
            </a:extLst>
          </p:cNvPr>
          <p:cNvCxnSpPr>
            <a:cxnSpLocks/>
          </p:cNvCxnSpPr>
          <p:nvPr/>
        </p:nvCxnSpPr>
        <p:spPr>
          <a:xfrm flipH="1">
            <a:off x="2103431" y="2492458"/>
            <a:ext cx="20953" cy="1258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316B741C-0B7E-2812-B6E3-3F084E94ECD3}"/>
                  </a:ext>
                </a:extLst>
              </p:cNvPr>
              <p:cNvSpPr txBox="1"/>
              <p:nvPr/>
            </p:nvSpPr>
            <p:spPr>
              <a:xfrm>
                <a:off x="577794" y="1160737"/>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𝑛𝑚𝑅</m:t>
                      </m:r>
                    </m:oMath>
                  </m:oMathPara>
                </a14:m>
                <a:endParaRPr lang="en-US" sz="2000" dirty="0"/>
              </a:p>
            </p:txBody>
          </p:sp>
        </mc:Choice>
        <mc:Fallback xmlns="">
          <p:sp>
            <p:nvSpPr>
              <p:cNvPr id="145" name="TextBox 144">
                <a:extLst>
                  <a:ext uri="{FF2B5EF4-FFF2-40B4-BE49-F238E27FC236}">
                    <a16:creationId xmlns:a16="http://schemas.microsoft.com/office/drawing/2014/main" id="{316B741C-0B7E-2812-B6E3-3F084E94ECD3}"/>
                  </a:ext>
                </a:extLst>
              </p:cNvPr>
              <p:cNvSpPr txBox="1">
                <a:spLocks noRot="1" noChangeAspect="1" noMove="1" noResize="1" noEditPoints="1" noAdjustHandles="1" noChangeArrowheads="1" noChangeShapeType="1" noTextEdit="1"/>
              </p:cNvSpPr>
              <p:nvPr/>
            </p:nvSpPr>
            <p:spPr>
              <a:xfrm>
                <a:off x="577794" y="1160737"/>
                <a:ext cx="368940" cy="400110"/>
              </a:xfrm>
              <a:prstGeom prst="rect">
                <a:avLst/>
              </a:prstGeom>
              <a:blipFill>
                <a:blip r:embed="rId5"/>
                <a:stretch>
                  <a:fillRect r="-9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FE0EC5-17F9-1BFD-5C93-B7F991D58668}"/>
                  </a:ext>
                </a:extLst>
              </p:cNvPr>
              <p:cNvSpPr txBox="1"/>
              <p:nvPr/>
            </p:nvSpPr>
            <p:spPr>
              <a:xfrm>
                <a:off x="2764234" y="1078347"/>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𝑚𝑅</m:t>
                      </m:r>
                    </m:oMath>
                  </m:oMathPara>
                </a14:m>
                <a:endParaRPr lang="en-US" sz="2000" dirty="0"/>
              </a:p>
            </p:txBody>
          </p:sp>
        </mc:Choice>
        <mc:Fallback xmlns="">
          <p:sp>
            <p:nvSpPr>
              <p:cNvPr id="146" name="TextBox 145">
                <a:extLst>
                  <a:ext uri="{FF2B5EF4-FFF2-40B4-BE49-F238E27FC236}">
                    <a16:creationId xmlns:a16="http://schemas.microsoft.com/office/drawing/2014/main" id="{4BFE0EC5-17F9-1BFD-5C93-B7F991D58668}"/>
                  </a:ext>
                </a:extLst>
              </p:cNvPr>
              <p:cNvSpPr txBox="1">
                <a:spLocks noRot="1" noChangeAspect="1" noMove="1" noResize="1" noEditPoints="1" noAdjustHandles="1" noChangeArrowheads="1" noChangeShapeType="1" noTextEdit="1"/>
              </p:cNvSpPr>
              <p:nvPr/>
            </p:nvSpPr>
            <p:spPr>
              <a:xfrm>
                <a:off x="2764234" y="1078347"/>
                <a:ext cx="368940" cy="400110"/>
              </a:xfrm>
              <a:prstGeom prst="rect">
                <a:avLst/>
              </a:prstGeom>
              <a:blipFill>
                <a:blip r:embed="rId6"/>
                <a:stretch>
                  <a:fillRect r="-50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B7BD7ECE-7181-8C27-B75B-A3E45A663B8B}"/>
                  </a:ext>
                </a:extLst>
              </p:cNvPr>
              <p:cNvSpPr txBox="1"/>
              <p:nvPr/>
            </p:nvSpPr>
            <p:spPr>
              <a:xfrm>
                <a:off x="861698" y="2787462"/>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3</m:t>
                          </m:r>
                        </m:sub>
                      </m:sSub>
                    </m:oMath>
                  </m:oMathPara>
                </a14:m>
                <a:endParaRPr lang="en-US" sz="2000" dirty="0"/>
              </a:p>
            </p:txBody>
          </p:sp>
        </mc:Choice>
        <mc:Fallback xmlns="">
          <p:sp>
            <p:nvSpPr>
              <p:cNvPr id="147" name="TextBox 146">
                <a:extLst>
                  <a:ext uri="{FF2B5EF4-FFF2-40B4-BE49-F238E27FC236}">
                    <a16:creationId xmlns:a16="http://schemas.microsoft.com/office/drawing/2014/main" id="{B7BD7ECE-7181-8C27-B75B-A3E45A663B8B}"/>
                  </a:ext>
                </a:extLst>
              </p:cNvPr>
              <p:cNvSpPr txBox="1">
                <a:spLocks noRot="1" noChangeAspect="1" noMove="1" noResize="1" noEditPoints="1" noAdjustHandles="1" noChangeArrowheads="1" noChangeShapeType="1" noTextEdit="1"/>
              </p:cNvSpPr>
              <p:nvPr/>
            </p:nvSpPr>
            <p:spPr>
              <a:xfrm>
                <a:off x="861698" y="2787462"/>
                <a:ext cx="368940" cy="392872"/>
              </a:xfrm>
              <a:prstGeom prst="rect">
                <a:avLst/>
              </a:prstGeom>
              <a:blipFill>
                <a:blip r:embed="rId7"/>
                <a:stretch>
                  <a:fillRect r="-14754"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43C1AC97-09A4-C0DE-ACF7-C692FDF778D3}"/>
                  </a:ext>
                </a:extLst>
              </p:cNvPr>
              <p:cNvSpPr txBox="1"/>
              <p:nvPr/>
            </p:nvSpPr>
            <p:spPr>
              <a:xfrm>
                <a:off x="2937572" y="2858921"/>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𝑟</m:t>
                      </m:r>
                    </m:oMath>
                  </m:oMathPara>
                </a14:m>
                <a:endParaRPr lang="en-US" sz="2000" dirty="0"/>
              </a:p>
            </p:txBody>
          </p:sp>
        </mc:Choice>
        <mc:Fallback xmlns="">
          <p:sp>
            <p:nvSpPr>
              <p:cNvPr id="148" name="TextBox 147">
                <a:extLst>
                  <a:ext uri="{FF2B5EF4-FFF2-40B4-BE49-F238E27FC236}">
                    <a16:creationId xmlns:a16="http://schemas.microsoft.com/office/drawing/2014/main" id="{43C1AC97-09A4-C0DE-ACF7-C692FDF778D3}"/>
                  </a:ext>
                </a:extLst>
              </p:cNvPr>
              <p:cNvSpPr txBox="1">
                <a:spLocks noRot="1" noChangeAspect="1" noMove="1" noResize="1" noEditPoints="1" noAdjustHandles="1" noChangeArrowheads="1" noChangeShapeType="1" noTextEdit="1"/>
              </p:cNvSpPr>
              <p:nvPr/>
            </p:nvSpPr>
            <p:spPr>
              <a:xfrm>
                <a:off x="2937572" y="2858921"/>
                <a:ext cx="368940" cy="400110"/>
              </a:xfrm>
              <a:prstGeom prst="rect">
                <a:avLst/>
              </a:prstGeom>
              <a:blipFill>
                <a:blip r:embed="rId8"/>
                <a:stretch>
                  <a:fillRect/>
                </a:stretch>
              </a:blipFill>
            </p:spPr>
            <p:txBody>
              <a:bodyPr/>
              <a:lstStyle/>
              <a:p>
                <a:r>
                  <a:rPr lang="en-US">
                    <a:noFill/>
                  </a:rPr>
                  <a:t> </a:t>
                </a:r>
              </a:p>
            </p:txBody>
          </p:sp>
        </mc:Fallback>
      </mc:AlternateContent>
      <p:sp>
        <p:nvSpPr>
          <p:cNvPr id="149" name="TextBox 148">
            <a:extLst>
              <a:ext uri="{FF2B5EF4-FFF2-40B4-BE49-F238E27FC236}">
                <a16:creationId xmlns:a16="http://schemas.microsoft.com/office/drawing/2014/main" id="{EAD4A23A-73B3-BA52-847D-43929F6F66CA}"/>
              </a:ext>
            </a:extLst>
          </p:cNvPr>
          <p:cNvSpPr txBox="1"/>
          <p:nvPr/>
        </p:nvSpPr>
        <p:spPr>
          <a:xfrm>
            <a:off x="1946000" y="448732"/>
            <a:ext cx="330114" cy="362651"/>
          </a:xfrm>
          <a:prstGeom prst="rect">
            <a:avLst/>
          </a:prstGeom>
          <a:noFill/>
        </p:spPr>
        <p:txBody>
          <a:bodyPr wrap="none" rtlCol="0">
            <a:spAutoFit/>
          </a:bodyPr>
          <a:lstStyle/>
          <a:p>
            <a:r>
              <a:rPr lang="en-US" sz="1800" dirty="0">
                <a:solidFill>
                  <a:srgbClr val="00B0F0"/>
                </a:solidFill>
              </a:rPr>
              <a:t>A</a:t>
            </a:r>
          </a:p>
        </p:txBody>
      </p:sp>
      <p:sp>
        <p:nvSpPr>
          <p:cNvPr id="150" name="TextBox 149">
            <a:extLst>
              <a:ext uri="{FF2B5EF4-FFF2-40B4-BE49-F238E27FC236}">
                <a16:creationId xmlns:a16="http://schemas.microsoft.com/office/drawing/2014/main" id="{6B0B4E5A-EA9C-17BB-96FF-7FE79A7D9CC4}"/>
              </a:ext>
            </a:extLst>
          </p:cNvPr>
          <p:cNvSpPr txBox="1"/>
          <p:nvPr/>
        </p:nvSpPr>
        <p:spPr>
          <a:xfrm>
            <a:off x="1921636" y="3702817"/>
            <a:ext cx="351378" cy="369332"/>
          </a:xfrm>
          <a:prstGeom prst="rect">
            <a:avLst/>
          </a:prstGeom>
          <a:noFill/>
        </p:spPr>
        <p:txBody>
          <a:bodyPr wrap="none" rtlCol="0">
            <a:spAutoFit/>
          </a:bodyPr>
          <a:lstStyle/>
          <a:p>
            <a:r>
              <a:rPr lang="en-US" sz="1800" dirty="0">
                <a:solidFill>
                  <a:srgbClr val="00B0F0"/>
                </a:solidFill>
              </a:rPr>
              <a:t>C</a:t>
            </a:r>
          </a:p>
        </p:txBody>
      </p:sp>
      <p:sp>
        <p:nvSpPr>
          <p:cNvPr id="151" name="TextBox 150">
            <a:extLst>
              <a:ext uri="{FF2B5EF4-FFF2-40B4-BE49-F238E27FC236}">
                <a16:creationId xmlns:a16="http://schemas.microsoft.com/office/drawing/2014/main" id="{1088F328-6E84-E728-B8E5-0DA5017B3B7E}"/>
              </a:ext>
            </a:extLst>
          </p:cNvPr>
          <p:cNvSpPr txBox="1"/>
          <p:nvPr/>
        </p:nvSpPr>
        <p:spPr>
          <a:xfrm>
            <a:off x="359108" y="2002938"/>
            <a:ext cx="338554" cy="369332"/>
          </a:xfrm>
          <a:prstGeom prst="rect">
            <a:avLst/>
          </a:prstGeom>
          <a:noFill/>
        </p:spPr>
        <p:txBody>
          <a:bodyPr wrap="none" rtlCol="0">
            <a:spAutoFit/>
          </a:bodyPr>
          <a:lstStyle/>
          <a:p>
            <a:r>
              <a:rPr lang="en-US" sz="1800" dirty="0">
                <a:solidFill>
                  <a:srgbClr val="00B0F0"/>
                </a:solidFill>
              </a:rPr>
              <a:t>B</a:t>
            </a:r>
          </a:p>
        </p:txBody>
      </p:sp>
      <p:sp>
        <p:nvSpPr>
          <p:cNvPr id="152" name="TextBox 151">
            <a:extLst>
              <a:ext uri="{FF2B5EF4-FFF2-40B4-BE49-F238E27FC236}">
                <a16:creationId xmlns:a16="http://schemas.microsoft.com/office/drawing/2014/main" id="{2AF2B954-C766-837B-D5E8-393AC9B62D97}"/>
              </a:ext>
            </a:extLst>
          </p:cNvPr>
          <p:cNvSpPr txBox="1"/>
          <p:nvPr/>
        </p:nvSpPr>
        <p:spPr>
          <a:xfrm>
            <a:off x="3494700" y="1978228"/>
            <a:ext cx="342619" cy="362651"/>
          </a:xfrm>
          <a:prstGeom prst="rect">
            <a:avLst/>
          </a:prstGeom>
          <a:noFill/>
        </p:spPr>
        <p:txBody>
          <a:bodyPr wrap="none" rtlCol="0">
            <a:spAutoFit/>
          </a:bodyPr>
          <a:lstStyle/>
          <a:p>
            <a:r>
              <a:rPr lang="en-US" sz="1800" dirty="0">
                <a:solidFill>
                  <a:srgbClr val="00B0F0"/>
                </a:solidFill>
              </a:rPr>
              <a:t>D</a:t>
            </a:r>
          </a:p>
        </p:txBody>
      </p:sp>
      <p:cxnSp>
        <p:nvCxnSpPr>
          <p:cNvPr id="160" name="Straight Connector 159">
            <a:extLst>
              <a:ext uri="{FF2B5EF4-FFF2-40B4-BE49-F238E27FC236}">
                <a16:creationId xmlns:a16="http://schemas.microsoft.com/office/drawing/2014/main" id="{B0222298-3354-64E1-CAD4-6A1F29AA9CF0}"/>
              </a:ext>
            </a:extLst>
          </p:cNvPr>
          <p:cNvCxnSpPr>
            <a:cxnSpLocks/>
          </p:cNvCxnSpPr>
          <p:nvPr/>
        </p:nvCxnSpPr>
        <p:spPr>
          <a:xfrm flipH="1">
            <a:off x="303871" y="2311640"/>
            <a:ext cx="3577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ADE5F08-5524-AB76-C986-79267A747F98}"/>
              </a:ext>
            </a:extLst>
          </p:cNvPr>
          <p:cNvCxnSpPr>
            <a:cxnSpLocks/>
          </p:cNvCxnSpPr>
          <p:nvPr/>
        </p:nvCxnSpPr>
        <p:spPr>
          <a:xfrm flipH="1" flipV="1">
            <a:off x="3547704" y="2295326"/>
            <a:ext cx="394333" cy="91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32D0195-AD27-0B84-F3BB-1E0EB029A1B2}"/>
              </a:ext>
            </a:extLst>
          </p:cNvPr>
          <p:cNvCxnSpPr>
            <a:cxnSpLocks/>
          </p:cNvCxnSpPr>
          <p:nvPr/>
        </p:nvCxnSpPr>
        <p:spPr>
          <a:xfrm flipH="1">
            <a:off x="293278" y="2294405"/>
            <a:ext cx="6702" cy="2123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7767E3F-D98D-133A-9C31-DA78CF15C1E5}"/>
              </a:ext>
            </a:extLst>
          </p:cNvPr>
          <p:cNvCxnSpPr>
            <a:cxnSpLocks/>
          </p:cNvCxnSpPr>
          <p:nvPr/>
        </p:nvCxnSpPr>
        <p:spPr>
          <a:xfrm flipH="1">
            <a:off x="3890322" y="2309560"/>
            <a:ext cx="43321" cy="2126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5AAD363-127E-D06B-4F89-F56939A98926}"/>
              </a:ext>
            </a:extLst>
          </p:cNvPr>
          <p:cNvCxnSpPr>
            <a:cxnSpLocks/>
          </p:cNvCxnSpPr>
          <p:nvPr/>
        </p:nvCxnSpPr>
        <p:spPr>
          <a:xfrm flipH="1">
            <a:off x="2070175" y="4162744"/>
            <a:ext cx="131" cy="546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EF2BD2C-18BF-7EFD-49F0-8BC0F5404E62}"/>
              </a:ext>
            </a:extLst>
          </p:cNvPr>
          <p:cNvCxnSpPr>
            <a:cxnSpLocks/>
          </p:cNvCxnSpPr>
          <p:nvPr/>
        </p:nvCxnSpPr>
        <p:spPr>
          <a:xfrm>
            <a:off x="2218907" y="4312387"/>
            <a:ext cx="0" cy="2108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BC73D59-2D90-7745-E4AE-7AA378E2C0B9}"/>
              </a:ext>
            </a:extLst>
          </p:cNvPr>
          <p:cNvCxnSpPr>
            <a:cxnSpLocks/>
          </p:cNvCxnSpPr>
          <p:nvPr/>
        </p:nvCxnSpPr>
        <p:spPr>
          <a:xfrm flipH="1" flipV="1">
            <a:off x="2218907" y="4429730"/>
            <a:ext cx="1693075" cy="63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DC9B1E7-4B9D-81AC-E111-90B9A8A70E5D}"/>
              </a:ext>
            </a:extLst>
          </p:cNvPr>
          <p:cNvCxnSpPr>
            <a:cxnSpLocks/>
          </p:cNvCxnSpPr>
          <p:nvPr/>
        </p:nvCxnSpPr>
        <p:spPr>
          <a:xfrm flipH="1" flipV="1">
            <a:off x="278651" y="4417820"/>
            <a:ext cx="1770527" cy="119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FE9008A7-2C57-8304-11C1-C77F6563590F}"/>
              </a:ext>
            </a:extLst>
          </p:cNvPr>
          <p:cNvSpPr txBox="1"/>
          <p:nvPr/>
        </p:nvSpPr>
        <p:spPr>
          <a:xfrm>
            <a:off x="1944006" y="4719646"/>
            <a:ext cx="342619" cy="362651"/>
          </a:xfrm>
          <a:prstGeom prst="rect">
            <a:avLst/>
          </a:prstGeom>
          <a:noFill/>
        </p:spPr>
        <p:txBody>
          <a:bodyPr wrap="none" rtlCol="0">
            <a:spAutoFit/>
          </a:bodyPr>
          <a:lstStyle/>
          <a:p>
            <a:r>
              <a:rPr lang="en-US" sz="1800" dirty="0">
                <a:solidFill>
                  <a:srgbClr val="00B0F0"/>
                </a:solidFill>
              </a:rPr>
              <a:t>E</a:t>
            </a:r>
          </a:p>
        </p:txBody>
      </p:sp>
      <p:cxnSp>
        <p:nvCxnSpPr>
          <p:cNvPr id="195" name="Straight Connector 194">
            <a:extLst>
              <a:ext uri="{FF2B5EF4-FFF2-40B4-BE49-F238E27FC236}">
                <a16:creationId xmlns:a16="http://schemas.microsoft.com/office/drawing/2014/main" id="{B800677D-08E8-2998-031C-A9390654E0DB}"/>
              </a:ext>
            </a:extLst>
          </p:cNvPr>
          <p:cNvCxnSpPr>
            <a:cxnSpLocks/>
          </p:cNvCxnSpPr>
          <p:nvPr/>
        </p:nvCxnSpPr>
        <p:spPr>
          <a:xfrm>
            <a:off x="3166340" y="1517767"/>
            <a:ext cx="333177" cy="390871"/>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6EB1572-8806-973C-23BF-00F6585E5898}"/>
              </a:ext>
            </a:extLst>
          </p:cNvPr>
          <p:cNvCxnSpPr>
            <a:cxnSpLocks/>
          </p:cNvCxnSpPr>
          <p:nvPr/>
        </p:nvCxnSpPr>
        <p:spPr>
          <a:xfrm flipV="1">
            <a:off x="2524126" y="3209996"/>
            <a:ext cx="417549" cy="404155"/>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668D7472-FA32-F851-4F97-1A029F5FF115}"/>
                  </a:ext>
                </a:extLst>
              </p:cNvPr>
              <p:cNvSpPr txBox="1"/>
              <p:nvPr/>
            </p:nvSpPr>
            <p:spPr>
              <a:xfrm>
                <a:off x="2719695" y="3386242"/>
                <a:ext cx="28526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𝐼</m:t>
                      </m:r>
                    </m:oMath>
                  </m:oMathPara>
                </a14:m>
                <a:endParaRPr lang="en-US" sz="2000" dirty="0"/>
              </a:p>
            </p:txBody>
          </p:sp>
        </mc:Choice>
        <mc:Fallback xmlns="">
          <p:sp>
            <p:nvSpPr>
              <p:cNvPr id="201" name="TextBox 200">
                <a:extLst>
                  <a:ext uri="{FF2B5EF4-FFF2-40B4-BE49-F238E27FC236}">
                    <a16:creationId xmlns:a16="http://schemas.microsoft.com/office/drawing/2014/main" id="{668D7472-FA32-F851-4F97-1A029F5FF115}"/>
                  </a:ext>
                </a:extLst>
              </p:cNvPr>
              <p:cNvSpPr txBox="1">
                <a:spLocks noRot="1" noChangeAspect="1" noMove="1" noResize="1" noEditPoints="1" noAdjustHandles="1" noChangeArrowheads="1" noChangeShapeType="1" noTextEdit="1"/>
              </p:cNvSpPr>
              <p:nvPr/>
            </p:nvSpPr>
            <p:spPr>
              <a:xfrm>
                <a:off x="2719695" y="3386242"/>
                <a:ext cx="285264" cy="400110"/>
              </a:xfrm>
              <a:prstGeom prst="rect">
                <a:avLst/>
              </a:prstGeom>
              <a:blipFill>
                <a:blip r:embed="rId9"/>
                <a:stretch>
                  <a:fillRect/>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8DE1E6C7-DE40-4388-1674-58CACF6F9A57}"/>
              </a:ext>
            </a:extLst>
          </p:cNvPr>
          <p:cNvCxnSpPr>
            <a:cxnSpLocks/>
          </p:cNvCxnSpPr>
          <p:nvPr/>
        </p:nvCxnSpPr>
        <p:spPr>
          <a:xfrm flipV="1">
            <a:off x="2226251" y="1253862"/>
            <a:ext cx="0" cy="545818"/>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D40F480-7C30-B3D5-8FF2-B246CDEFC4EB}"/>
                  </a:ext>
                </a:extLst>
              </p:cNvPr>
              <p:cNvSpPr txBox="1"/>
              <p:nvPr/>
            </p:nvSpPr>
            <p:spPr>
              <a:xfrm>
                <a:off x="2293611" y="2339873"/>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205" name="TextBox 204">
                <a:extLst>
                  <a:ext uri="{FF2B5EF4-FFF2-40B4-BE49-F238E27FC236}">
                    <a16:creationId xmlns:a16="http://schemas.microsoft.com/office/drawing/2014/main" id="{1D40F480-7C30-B3D5-8FF2-B246CDEFC4EB}"/>
                  </a:ext>
                </a:extLst>
              </p:cNvPr>
              <p:cNvSpPr txBox="1">
                <a:spLocks noRot="1" noChangeAspect="1" noMove="1" noResize="1" noEditPoints="1" noAdjustHandles="1" noChangeArrowheads="1" noChangeShapeType="1" noTextEdit="1"/>
              </p:cNvSpPr>
              <p:nvPr/>
            </p:nvSpPr>
            <p:spPr>
              <a:xfrm>
                <a:off x="2293611" y="2339873"/>
                <a:ext cx="368940" cy="392872"/>
              </a:xfrm>
              <a:prstGeom prst="rect">
                <a:avLst/>
              </a:prstGeom>
              <a:blipFill>
                <a:blip r:embed="rId10"/>
                <a:stretch>
                  <a:fillRect r="-18033" b="-6250"/>
                </a:stretch>
              </a:blipFill>
            </p:spPr>
            <p:txBody>
              <a:bodyPr/>
              <a:lstStyle/>
              <a:p>
                <a:r>
                  <a:rPr lang="en-US">
                    <a:noFill/>
                  </a:rPr>
                  <a:t> </a:t>
                </a:r>
              </a:p>
            </p:txBody>
          </p:sp>
        </mc:Fallback>
      </mc:AlternateContent>
      <p:sp>
        <p:nvSpPr>
          <p:cNvPr id="206" name="TextBox 205">
            <a:extLst>
              <a:ext uri="{FF2B5EF4-FFF2-40B4-BE49-F238E27FC236}">
                <a16:creationId xmlns:a16="http://schemas.microsoft.com/office/drawing/2014/main" id="{0DBFAFDA-5D33-3FE0-DF53-5FA8964BD96B}"/>
              </a:ext>
            </a:extLst>
          </p:cNvPr>
          <p:cNvSpPr txBox="1"/>
          <p:nvPr/>
        </p:nvSpPr>
        <p:spPr>
          <a:xfrm>
            <a:off x="1941174" y="2075210"/>
            <a:ext cx="355123" cy="362651"/>
          </a:xfrm>
          <a:prstGeom prst="rect">
            <a:avLst/>
          </a:prstGeom>
          <a:noFill/>
        </p:spPr>
        <p:txBody>
          <a:bodyPr wrap="none" rtlCol="0">
            <a:spAutoFit/>
          </a:bodyPr>
          <a:lstStyle/>
          <a:p>
            <a:r>
              <a:rPr lang="en-US" sz="1800" dirty="0">
                <a:solidFill>
                  <a:srgbClr val="00B0F0"/>
                </a:solidFill>
              </a:rPr>
              <a:t>G</a:t>
            </a:r>
          </a:p>
        </p:txBody>
      </p:sp>
      <p:cxnSp>
        <p:nvCxnSpPr>
          <p:cNvPr id="208" name="Straight Connector 207">
            <a:extLst>
              <a:ext uri="{FF2B5EF4-FFF2-40B4-BE49-F238E27FC236}">
                <a16:creationId xmlns:a16="http://schemas.microsoft.com/office/drawing/2014/main" id="{007669B8-380F-9EA3-3DA9-C1D0999C5590}"/>
              </a:ext>
            </a:extLst>
          </p:cNvPr>
          <p:cNvCxnSpPr>
            <a:cxnSpLocks/>
          </p:cNvCxnSpPr>
          <p:nvPr/>
        </p:nvCxnSpPr>
        <p:spPr>
          <a:xfrm flipV="1">
            <a:off x="164413" y="2910334"/>
            <a:ext cx="0" cy="64666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7ED2CE9-CE3D-B149-9C52-919AFDA6D44A}"/>
              </a:ext>
            </a:extLst>
          </p:cNvPr>
          <p:cNvCxnSpPr>
            <a:cxnSpLocks/>
          </p:cNvCxnSpPr>
          <p:nvPr/>
        </p:nvCxnSpPr>
        <p:spPr>
          <a:xfrm flipV="1">
            <a:off x="1426509" y="873869"/>
            <a:ext cx="342016" cy="40146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C44F5768-FD7D-FD78-7611-6B27E69BF100}"/>
                  </a:ext>
                </a:extLst>
              </p:cNvPr>
              <p:cNvSpPr txBox="1"/>
              <p:nvPr/>
            </p:nvSpPr>
            <p:spPr>
              <a:xfrm>
                <a:off x="1283134" y="696304"/>
                <a:ext cx="38352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214" name="TextBox 213">
                <a:extLst>
                  <a:ext uri="{FF2B5EF4-FFF2-40B4-BE49-F238E27FC236}">
                    <a16:creationId xmlns:a16="http://schemas.microsoft.com/office/drawing/2014/main" id="{C44F5768-FD7D-FD78-7611-6B27E69BF100}"/>
                  </a:ext>
                </a:extLst>
              </p:cNvPr>
              <p:cNvSpPr txBox="1">
                <a:spLocks noRot="1" noChangeAspect="1" noMove="1" noResize="1" noEditPoints="1" noAdjustHandles="1" noChangeArrowheads="1" noChangeShapeType="1" noTextEdit="1"/>
              </p:cNvSpPr>
              <p:nvPr/>
            </p:nvSpPr>
            <p:spPr>
              <a:xfrm>
                <a:off x="1283134" y="696304"/>
                <a:ext cx="383525" cy="400110"/>
              </a:xfrm>
              <a:prstGeom prst="rect">
                <a:avLst/>
              </a:prstGeom>
              <a:blipFill>
                <a:blip r:embed="rId11"/>
                <a:stretch>
                  <a:fillRect b="-3030"/>
                </a:stretch>
              </a:blipFill>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14536B38-BA07-70DD-22BB-EACC4DF85435}"/>
              </a:ext>
            </a:extLst>
          </p:cNvPr>
          <p:cNvCxnSpPr>
            <a:cxnSpLocks/>
          </p:cNvCxnSpPr>
          <p:nvPr/>
        </p:nvCxnSpPr>
        <p:spPr>
          <a:xfrm>
            <a:off x="1147302" y="3223148"/>
            <a:ext cx="387522" cy="323362"/>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F0B85147-C1D2-2E2A-BAB1-245EDB2E1942}"/>
              </a:ext>
            </a:extLst>
          </p:cNvPr>
          <p:cNvSpPr txBox="1"/>
          <p:nvPr/>
        </p:nvSpPr>
        <p:spPr>
          <a:xfrm>
            <a:off x="4673860" y="2527230"/>
            <a:ext cx="4019049" cy="369332"/>
          </a:xfrm>
          <a:prstGeom prst="rect">
            <a:avLst/>
          </a:prstGeom>
          <a:noFill/>
        </p:spPr>
        <p:txBody>
          <a:bodyPr wrap="none" rtlCol="0">
            <a:spAutoFit/>
          </a:bodyPr>
          <a:lstStyle/>
          <a:p>
            <a:r>
              <a:rPr lang="en-US" sz="1800" dirty="0"/>
              <a:t>Applying Kirchhoff laws on </a:t>
            </a:r>
            <a:r>
              <a:rPr lang="en-US" sz="1800" b="1" dirty="0">
                <a:solidFill>
                  <a:srgbClr val="FF0000"/>
                </a:solidFill>
              </a:rPr>
              <a:t>ADC</a:t>
            </a:r>
            <a:r>
              <a:rPr lang="en-US" sz="1800" dirty="0"/>
              <a:t> loop,</a:t>
            </a:r>
          </a:p>
        </p:txBody>
      </p: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FC1B52C2-9017-9C11-CD41-3AE145A3AE98}"/>
                  </a:ext>
                </a:extLst>
              </p:cNvPr>
              <p:cNvSpPr txBox="1"/>
              <p:nvPr/>
            </p:nvSpPr>
            <p:spPr>
              <a:xfrm>
                <a:off x="4660031" y="2851426"/>
                <a:ext cx="4078001" cy="707886"/>
              </a:xfrm>
              <a:prstGeom prst="rect">
                <a:avLst/>
              </a:prstGeom>
              <a:noFill/>
            </p:spPr>
            <p:txBody>
              <a:bodyPr wrap="square">
                <a:spAutoFit/>
              </a:bodyPr>
              <a:lstStyle/>
              <a:p>
                <a14:m>
                  <m:oMath xmlns:m="http://schemas.openxmlformats.org/officeDocument/2006/math">
                    <m:sSub>
                      <m:sSubPr>
                        <m:ctrlPr>
                          <a:rPr lang="en-US" sz="2000" b="0" i="1" smtClean="0">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𝑅</m:t>
                        </m:r>
                      </m:e>
                      <m:sub>
                        <m:r>
                          <a:rPr lang="en-US" sz="2000" b="0" i="1" smtClean="0">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m:t>
                        </m:r>
                      </m:e>
                      <m:sub>
                        <m:r>
                          <a:rPr lang="en-US" sz="2000" b="0" i="1" smtClean="0">
                            <a:solidFill>
                              <a:srgbClr val="0000FF"/>
                            </a:solidFill>
                            <a:latin typeface="Cambria Math" panose="02040503050406030204" pitchFamily="18" charset="0"/>
                            <a:ea typeface="Cambria Math" panose="02040503050406030204" pitchFamily="18" charset="0"/>
                          </a:rPr>
                          <m:t>1</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𝑚𝑅</m:t>
                    </m:r>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𝐼𝑟</m:t>
                    </m:r>
                  </m:oMath>
                </a14:m>
                <a:r>
                  <a:rPr lang="en-US" sz="2000" dirty="0">
                    <a:solidFill>
                      <a:srgbClr val="0000FF"/>
                    </a:solidFill>
                  </a:rPr>
                  <a:t> = 0</a:t>
                </a:r>
              </a:p>
              <a:p>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i="1">
                        <a:solidFill>
                          <a:srgbClr val="0000FF"/>
                        </a:solidFill>
                        <a:latin typeface="Cambria Math" panose="02040503050406030204" pitchFamily="18" charset="0"/>
                        <a:ea typeface="Cambria Math" panose="02040503050406030204" pitchFamily="18" charset="0"/>
                      </a:rPr>
                      <m:t>𝑚𝑅</m:t>
                    </m:r>
                    <m:r>
                      <a:rPr lang="en-US" sz="2000" i="1">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𝐼𝑟</m:t>
                    </m:r>
                    <m:r>
                      <a:rPr lang="en-US" sz="2000" i="1">
                        <a:solidFill>
                          <a:srgbClr val="0000FF"/>
                        </a:solidFill>
                        <a:latin typeface="Cambria Math" panose="02040503050406030204" pitchFamily="18" charset="0"/>
                        <a:ea typeface="Cambria Math" panose="02040503050406030204" pitchFamily="18" charset="0"/>
                      </a:rPr>
                      <m:t>+</m:t>
                    </m:r>
                  </m:oMath>
                </a14:m>
                <a:r>
                  <a:rPr lang="en-US" sz="2000" dirty="0">
                    <a:solidFill>
                      <a:srgbClr val="0000FF"/>
                    </a:solidFill>
                    <a:ea typeface="Cambria Math" panose="02040503050406030204" pitchFamily="18" charset="0"/>
                  </a:rPr>
                  <a:t> </a:t>
                </a:r>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oMath>
                </a14:m>
                <a:r>
                  <a:rPr lang="en-US" sz="2000" dirty="0">
                    <a:solidFill>
                      <a:srgbClr val="0000FF"/>
                    </a:solidFill>
                  </a:rPr>
                  <a:t>(</a:t>
                </a:r>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𝑚𝑅</m:t>
                    </m:r>
                    <m:r>
                      <a:rPr lang="en-US" sz="2000" b="0" i="1" smtClean="0">
                        <a:solidFill>
                          <a:srgbClr val="0000FF"/>
                        </a:solidFill>
                        <a:latin typeface="Cambria Math" panose="02040503050406030204" pitchFamily="18" charset="0"/>
                        <a:ea typeface="Cambria Math" panose="02040503050406030204" pitchFamily="18" charset="0"/>
                      </a:rPr>
                      <m:t>)=0</m:t>
                    </m:r>
                  </m:oMath>
                </a14:m>
                <a:endParaRPr lang="en-US" sz="2000" dirty="0">
                  <a:solidFill>
                    <a:srgbClr val="0000FF"/>
                  </a:solidFill>
                </a:endParaRPr>
              </a:p>
            </p:txBody>
          </p:sp>
        </mc:Choice>
        <mc:Fallback xmlns="">
          <p:sp>
            <p:nvSpPr>
              <p:cNvPr id="225" name="TextBox 224">
                <a:extLst>
                  <a:ext uri="{FF2B5EF4-FFF2-40B4-BE49-F238E27FC236}">
                    <a16:creationId xmlns:a16="http://schemas.microsoft.com/office/drawing/2014/main" id="{FC1B52C2-9017-9C11-CD41-3AE145A3AE98}"/>
                  </a:ext>
                </a:extLst>
              </p:cNvPr>
              <p:cNvSpPr txBox="1">
                <a:spLocks noRot="1" noChangeAspect="1" noMove="1" noResize="1" noEditPoints="1" noAdjustHandles="1" noChangeArrowheads="1" noChangeShapeType="1" noTextEdit="1"/>
              </p:cNvSpPr>
              <p:nvPr/>
            </p:nvSpPr>
            <p:spPr>
              <a:xfrm>
                <a:off x="4660031" y="2851426"/>
                <a:ext cx="4078001" cy="707886"/>
              </a:xfrm>
              <a:prstGeom prst="rect">
                <a:avLst/>
              </a:prstGeom>
              <a:blipFill>
                <a:blip r:embed="rId12"/>
                <a:stretch>
                  <a:fillRect t="-4310" b="-155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3D438E-FFD6-FEEB-0AC8-67F98F3ECB5A}"/>
                  </a:ext>
                </a:extLst>
              </p:cNvPr>
              <p:cNvSpPr txBox="1"/>
              <p:nvPr/>
            </p:nvSpPr>
            <p:spPr>
              <a:xfrm rot="16200000">
                <a:off x="3505456" y="3079412"/>
                <a:ext cx="1591530" cy="400110"/>
              </a:xfrm>
              <a:prstGeom prst="rect">
                <a:avLst/>
              </a:prstGeom>
              <a:noFill/>
            </p:spPr>
            <p:txBody>
              <a:bodyPr wrap="square">
                <a:spAutoFit/>
              </a:bodyPr>
              <a:lstStyle/>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e>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1</m:t>
                        </m:r>
                      </m:sub>
                    </m:sSub>
                    <m:r>
                      <a:rPr lang="en-US" sz="2000" b="0" i="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𝐼</m:t>
                        </m:r>
                      </m:e>
                      <m:sub>
                        <m:r>
                          <a:rPr lang="en-US" sz="2000" i="1">
                            <a:latin typeface="Cambria Math" panose="02040503050406030204" pitchFamily="18" charset="0"/>
                            <a:ea typeface="Cambria Math" panose="02040503050406030204" pitchFamily="18" charset="0"/>
                          </a:rPr>
                          <m:t>𝐺</m:t>
                        </m:r>
                      </m:sub>
                    </m:sSub>
                  </m:oMath>
                </a14:m>
                <a:r>
                  <a:rPr lang="en-US" sz="2000" dirty="0"/>
                  <a:t>)</a:t>
                </a:r>
              </a:p>
            </p:txBody>
          </p:sp>
        </mc:Choice>
        <mc:Fallback xmlns="">
          <p:sp>
            <p:nvSpPr>
              <p:cNvPr id="5" name="TextBox 4">
                <a:extLst>
                  <a:ext uri="{FF2B5EF4-FFF2-40B4-BE49-F238E27FC236}">
                    <a16:creationId xmlns:a16="http://schemas.microsoft.com/office/drawing/2014/main" id="{A03D438E-FFD6-FEEB-0AC8-67F98F3ECB5A}"/>
                  </a:ext>
                </a:extLst>
              </p:cNvPr>
              <p:cNvSpPr txBox="1">
                <a:spLocks noRot="1" noChangeAspect="1" noMove="1" noResize="1" noEditPoints="1" noAdjustHandles="1" noChangeArrowheads="1" noChangeShapeType="1" noTextEdit="1"/>
              </p:cNvSpPr>
              <p:nvPr/>
            </p:nvSpPr>
            <p:spPr>
              <a:xfrm rot="16200000">
                <a:off x="3505456" y="3079412"/>
                <a:ext cx="1591530" cy="400110"/>
              </a:xfrm>
              <a:prstGeom prst="rect">
                <a:avLst/>
              </a:prstGeom>
              <a:blipFill>
                <a:blip r:embed="rId13"/>
                <a:stretch>
                  <a:fillRect l="-7692" t="-1908" r="-29231" b="-19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EF68B3-86A4-0D03-A0E4-E360F8FFF980}"/>
                  </a:ext>
                </a:extLst>
              </p:cNvPr>
              <p:cNvSpPr txBox="1"/>
              <p:nvPr/>
            </p:nvSpPr>
            <p:spPr>
              <a:xfrm>
                <a:off x="714578" y="3322616"/>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6" name="TextBox 5">
                <a:extLst>
                  <a:ext uri="{FF2B5EF4-FFF2-40B4-BE49-F238E27FC236}">
                    <a16:creationId xmlns:a16="http://schemas.microsoft.com/office/drawing/2014/main" id="{E8EF68B3-86A4-0D03-A0E4-E360F8FFF980}"/>
                  </a:ext>
                </a:extLst>
              </p:cNvPr>
              <p:cNvSpPr txBox="1">
                <a:spLocks noRot="1" noChangeAspect="1" noMove="1" noResize="1" noEditPoints="1" noAdjustHandles="1" noChangeArrowheads="1" noChangeShapeType="1" noTextEdit="1"/>
              </p:cNvSpPr>
              <p:nvPr/>
            </p:nvSpPr>
            <p:spPr>
              <a:xfrm>
                <a:off x="714578" y="3322616"/>
                <a:ext cx="368940" cy="400110"/>
              </a:xfrm>
              <a:prstGeom prst="rect">
                <a:avLst/>
              </a:prstGeom>
              <a:blipFill>
                <a:blip r:embed="rId14"/>
                <a:stretch>
                  <a:fillRect r="-108197"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87347B-CB6A-31E4-33DF-C0D41655BB34}"/>
                  </a:ext>
                </a:extLst>
              </p:cNvPr>
              <p:cNvSpPr txBox="1"/>
              <p:nvPr/>
            </p:nvSpPr>
            <p:spPr>
              <a:xfrm>
                <a:off x="2184156" y="1480457"/>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9" name="TextBox 8">
                <a:extLst>
                  <a:ext uri="{FF2B5EF4-FFF2-40B4-BE49-F238E27FC236}">
                    <a16:creationId xmlns:a16="http://schemas.microsoft.com/office/drawing/2014/main" id="{2E87347B-CB6A-31E4-33DF-C0D41655BB34}"/>
                  </a:ext>
                </a:extLst>
              </p:cNvPr>
              <p:cNvSpPr txBox="1">
                <a:spLocks noRot="1" noChangeAspect="1" noMove="1" noResize="1" noEditPoints="1" noAdjustHandles="1" noChangeArrowheads="1" noChangeShapeType="1" noTextEdit="1"/>
              </p:cNvSpPr>
              <p:nvPr/>
            </p:nvSpPr>
            <p:spPr>
              <a:xfrm>
                <a:off x="2184156" y="1480457"/>
                <a:ext cx="368940" cy="400110"/>
              </a:xfrm>
              <a:prstGeom prst="rect">
                <a:avLst/>
              </a:prstGeom>
              <a:blipFill>
                <a:blip r:embed="rId15"/>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B198A50-CD97-2C38-6ADE-A76481B12E49}"/>
                  </a:ext>
                </a:extLst>
              </p:cNvPr>
              <p:cNvSpPr txBox="1"/>
              <p:nvPr/>
            </p:nvSpPr>
            <p:spPr>
              <a:xfrm>
                <a:off x="3285164" y="1354712"/>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15" name="TextBox 14">
                <a:extLst>
                  <a:ext uri="{FF2B5EF4-FFF2-40B4-BE49-F238E27FC236}">
                    <a16:creationId xmlns:a16="http://schemas.microsoft.com/office/drawing/2014/main" id="{3B198A50-CD97-2C38-6ADE-A76481B12E49}"/>
                  </a:ext>
                </a:extLst>
              </p:cNvPr>
              <p:cNvSpPr txBox="1">
                <a:spLocks noRot="1" noChangeAspect="1" noMove="1" noResize="1" noEditPoints="1" noAdjustHandles="1" noChangeArrowheads="1" noChangeShapeType="1" noTextEdit="1"/>
              </p:cNvSpPr>
              <p:nvPr/>
            </p:nvSpPr>
            <p:spPr>
              <a:xfrm>
                <a:off x="3285164" y="1354712"/>
                <a:ext cx="368940" cy="400110"/>
              </a:xfrm>
              <a:prstGeom prst="rect">
                <a:avLst/>
              </a:prstGeom>
              <a:blipFill>
                <a:blip r:embed="rId16"/>
                <a:stretch>
                  <a:fillRect r="-110000"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DD5C71-F669-72EB-4D35-D83D8E7174D5}"/>
                  </a:ext>
                </a:extLst>
              </p:cNvPr>
              <p:cNvSpPr txBox="1"/>
              <p:nvPr/>
            </p:nvSpPr>
            <p:spPr>
              <a:xfrm>
                <a:off x="4677811" y="3824190"/>
                <a:ext cx="4494564" cy="677108"/>
              </a:xfrm>
              <a:prstGeom prst="rect">
                <a:avLst/>
              </a:prstGeom>
              <a:noFill/>
            </p:spPr>
            <p:txBody>
              <a:bodyPr wrap="none" rtlCol="0">
                <a:spAutoFit/>
              </a:bodyPr>
              <a:lstStyle/>
              <a:p>
                <a:r>
                  <a:rPr lang="en-US" sz="1800" dirty="0"/>
                  <a:t>Multiplying “n” we get,</a:t>
                </a:r>
              </a:p>
              <a:p>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b="0" i="1" smtClean="0">
                        <a:solidFill>
                          <a:srgbClr val="0000FF"/>
                        </a:solidFill>
                        <a:latin typeface="Cambria Math" panose="02040503050406030204" pitchFamily="18" charset="0"/>
                        <a:ea typeface="Cambria Math" panose="02040503050406030204" pitchFamily="18" charset="0"/>
                      </a:rPr>
                      <m:t>𝑛</m:t>
                    </m:r>
                    <m:r>
                      <a:rPr lang="en-US" sz="2000" i="1">
                        <a:solidFill>
                          <a:srgbClr val="0000FF"/>
                        </a:solidFill>
                        <a:latin typeface="Cambria Math" panose="02040503050406030204" pitchFamily="18" charset="0"/>
                        <a:ea typeface="Cambria Math" panose="02040503050406030204" pitchFamily="18" charset="0"/>
                      </a:rPr>
                      <m:t>𝑚𝑅</m:t>
                    </m:r>
                    <m:r>
                      <a:rPr lang="en-US" sz="2000" i="1">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𝐼𝑛𝑟</m:t>
                    </m:r>
                    <m:r>
                      <a:rPr lang="en-US" sz="2000" i="1">
                        <a:solidFill>
                          <a:srgbClr val="0000FF"/>
                        </a:solidFill>
                        <a:latin typeface="Cambria Math" panose="02040503050406030204" pitchFamily="18" charset="0"/>
                        <a:ea typeface="Cambria Math" panose="02040503050406030204" pitchFamily="18" charset="0"/>
                      </a:rPr>
                      <m:t>+</m:t>
                    </m:r>
                  </m:oMath>
                </a14:m>
                <a:r>
                  <a:rPr lang="en-US" sz="2000" dirty="0">
                    <a:solidFill>
                      <a:srgbClr val="0000FF"/>
                    </a:solidFill>
                    <a:ea typeface="Cambria Math" panose="02040503050406030204" pitchFamily="18" charset="0"/>
                  </a:rPr>
                  <a:t> </a:t>
                </a:r>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𝑛</m:t>
                    </m:r>
                  </m:oMath>
                </a14:m>
                <a:r>
                  <a:rPr lang="en-US" sz="2000" dirty="0">
                    <a:solidFill>
                      <a:srgbClr val="0000FF"/>
                    </a:solidFill>
                  </a:rPr>
                  <a:t>(</a:t>
                </a:r>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i="1">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𝑚𝑅</m:t>
                    </m:r>
                    <m:r>
                      <a:rPr lang="en-US" sz="2000" i="1">
                        <a:solidFill>
                          <a:srgbClr val="0000FF"/>
                        </a:solidFill>
                        <a:latin typeface="Cambria Math" panose="02040503050406030204" pitchFamily="18" charset="0"/>
                        <a:ea typeface="Cambria Math" panose="02040503050406030204" pitchFamily="18" charset="0"/>
                      </a:rPr>
                      <m:t>)=0..(2)</m:t>
                    </m:r>
                  </m:oMath>
                </a14:m>
                <a:endParaRPr lang="en-US" sz="1800" dirty="0"/>
              </a:p>
            </p:txBody>
          </p:sp>
        </mc:Choice>
        <mc:Fallback xmlns="">
          <p:sp>
            <p:nvSpPr>
              <p:cNvPr id="17" name="TextBox 16">
                <a:extLst>
                  <a:ext uri="{FF2B5EF4-FFF2-40B4-BE49-F238E27FC236}">
                    <a16:creationId xmlns:a16="http://schemas.microsoft.com/office/drawing/2014/main" id="{5FDD5C71-F669-72EB-4D35-D83D8E7174D5}"/>
                  </a:ext>
                </a:extLst>
              </p:cNvPr>
              <p:cNvSpPr txBox="1">
                <a:spLocks noRot="1" noChangeAspect="1" noMove="1" noResize="1" noEditPoints="1" noAdjustHandles="1" noChangeArrowheads="1" noChangeShapeType="1" noTextEdit="1"/>
              </p:cNvSpPr>
              <p:nvPr/>
            </p:nvSpPr>
            <p:spPr>
              <a:xfrm>
                <a:off x="4677811" y="3824190"/>
                <a:ext cx="4494564" cy="677108"/>
              </a:xfrm>
              <a:prstGeom prst="rect">
                <a:avLst/>
              </a:prstGeom>
              <a:blipFill>
                <a:blip r:embed="rId17"/>
                <a:stretch>
                  <a:fillRect l="-1084" t="-4505" b="-16216"/>
                </a:stretch>
              </a:blipFill>
            </p:spPr>
            <p:txBody>
              <a:bodyPr/>
              <a:lstStyle/>
              <a:p>
                <a:r>
                  <a:rPr lang="en-US">
                    <a:noFill/>
                  </a:rPr>
                  <a:t> </a:t>
                </a:r>
              </a:p>
            </p:txBody>
          </p:sp>
        </mc:Fallback>
      </mc:AlternateContent>
    </p:spTree>
    <p:extLst>
      <p:ext uri="{BB962C8B-B14F-4D97-AF65-F5344CB8AC3E}">
        <p14:creationId xmlns:p14="http://schemas.microsoft.com/office/powerpoint/2010/main" val="235070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8"/>
                                        </p:tgtEl>
                                        <p:attrNameLst>
                                          <p:attrName>style.visibility</p:attrName>
                                        </p:attrNameLst>
                                      </p:cBhvr>
                                      <p:to>
                                        <p:strVal val="visible"/>
                                      </p:to>
                                    </p:set>
                                    <p:animEffect transition="in" filter="fade">
                                      <p:cBhvr>
                                        <p:cTn id="12" dur="500"/>
                                        <p:tgtEl>
                                          <p:spTgt spid="2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9"/>
                                        </p:tgtEl>
                                        <p:attrNameLst>
                                          <p:attrName>style.visibility</p:attrName>
                                        </p:attrNameLst>
                                      </p:cBhvr>
                                      <p:to>
                                        <p:strVal val="visible"/>
                                      </p:to>
                                    </p:set>
                                    <p:animEffect transition="in" filter="fade">
                                      <p:cBhvr>
                                        <p:cTn id="15" dur="500"/>
                                        <p:tgtEl>
                                          <p:spTgt spid="2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3"/>
                                        </p:tgtEl>
                                        <p:attrNameLst>
                                          <p:attrName>style.visibility</p:attrName>
                                        </p:attrNameLst>
                                      </p:cBhvr>
                                      <p:to>
                                        <p:strVal val="visible"/>
                                      </p:to>
                                    </p:set>
                                    <p:animEffect transition="in" filter="fade">
                                      <p:cBhvr>
                                        <p:cTn id="20" dur="500"/>
                                        <p:tgtEl>
                                          <p:spTgt spid="2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5"/>
                                        </p:tgtEl>
                                        <p:attrNameLst>
                                          <p:attrName>style.visibility</p:attrName>
                                        </p:attrNameLst>
                                      </p:cBhvr>
                                      <p:to>
                                        <p:strVal val="visible"/>
                                      </p:to>
                                    </p:set>
                                    <p:animEffect transition="in" filter="fade">
                                      <p:cBhvr>
                                        <p:cTn id="23" dur="500"/>
                                        <p:tgtEl>
                                          <p:spTgt spid="2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8" grpId="0"/>
      <p:bldP spid="219" grpId="0"/>
      <p:bldP spid="223" grpId="0"/>
      <p:bldP spid="225"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31</a:t>
            </a:fld>
            <a:endParaRPr lang="en-US" sz="1200" dirty="0">
              <a:solidFill>
                <a:schemeClr val="accent3">
                  <a:lumMod val="50000"/>
                </a:schemeClr>
              </a:solidFill>
            </a:endParaRPr>
          </a:p>
        </p:txBody>
      </p:sp>
      <p:sp>
        <p:nvSpPr>
          <p:cNvPr id="12" name="TextBox 11"/>
          <p:cNvSpPr txBox="1"/>
          <p:nvPr/>
        </p:nvSpPr>
        <p:spPr>
          <a:xfrm>
            <a:off x="714302" y="-14988"/>
            <a:ext cx="5437707" cy="523220"/>
          </a:xfrm>
          <a:prstGeom prst="rect">
            <a:avLst/>
          </a:prstGeom>
          <a:noFill/>
        </p:spPr>
        <p:txBody>
          <a:bodyPr wrap="none" rtlCol="0">
            <a:spAutoFit/>
          </a:bodyPr>
          <a:lstStyle/>
          <a:p>
            <a:r>
              <a:rPr lang="en-US" sz="2800" b="1" dirty="0">
                <a:solidFill>
                  <a:srgbClr val="0000FF"/>
                </a:solidFill>
                <a:latin typeface="Livvic" panose="020B0604020202020204" charset="0"/>
              </a:rPr>
              <a:t>Wheatstone Bridge Sensitivity</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B22FA64E-6C50-4AF7-5AD6-CD6D9510E478}"/>
                  </a:ext>
                </a:extLst>
              </p:cNvPr>
              <p:cNvSpPr txBox="1"/>
              <p:nvPr/>
            </p:nvSpPr>
            <p:spPr>
              <a:xfrm>
                <a:off x="141797" y="1038073"/>
                <a:ext cx="4683295" cy="400110"/>
              </a:xfrm>
              <a:prstGeom prst="rect">
                <a:avLst/>
              </a:prstGeom>
              <a:noFill/>
            </p:spPr>
            <p:txBody>
              <a:bodyPr wrap="square">
                <a:spAutoFit/>
              </a:bodyPr>
              <a:lstStyle/>
              <a:p>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i="1">
                        <a:solidFill>
                          <a:srgbClr val="0000FF"/>
                        </a:solidFill>
                        <a:latin typeface="Cambria Math" panose="02040503050406030204" pitchFamily="18" charset="0"/>
                        <a:ea typeface="Cambria Math" panose="02040503050406030204" pitchFamily="18" charset="0"/>
                      </a:rPr>
                      <m:t>𝑛𝑚𝑅</m:t>
                    </m:r>
                    <m:r>
                      <a:rPr lang="en-US" sz="2000" i="1">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𝐼</m:t>
                    </m:r>
                    <m:r>
                      <a:rPr lang="en-US" sz="2000" i="1">
                        <a:solidFill>
                          <a:srgbClr val="0000FF"/>
                        </a:solidFill>
                        <a:latin typeface="Cambria Math" panose="02040503050406030204" pitchFamily="18" charset="0"/>
                        <a:ea typeface="Cambria Math" panose="02040503050406030204" pitchFamily="18" charset="0"/>
                      </a:rPr>
                      <m:t>𝑛𝑅</m:t>
                    </m:r>
                    <m:r>
                      <a:rPr lang="en-US" sz="200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𝑛𝑅</m:t>
                    </m:r>
                    <m:r>
                      <a:rPr lang="en-US" sz="2000" b="0" i="1" smtClean="0">
                        <a:solidFill>
                          <a:srgbClr val="0000FF"/>
                        </a:solidFill>
                        <a:latin typeface="Cambria Math" panose="02040503050406030204" pitchFamily="18" charset="0"/>
                        <a:ea typeface="Cambria Math" panose="02040503050406030204" pitchFamily="18" charset="0"/>
                      </a:rPr>
                      <m:t>) =</m:t>
                    </m:r>
                  </m:oMath>
                </a14:m>
                <a:r>
                  <a:rPr lang="en-US" sz="2000" dirty="0">
                    <a:solidFill>
                      <a:srgbClr val="0000FF"/>
                    </a:solidFill>
                  </a:rPr>
                  <a:t> 0……(1)</a:t>
                </a:r>
              </a:p>
            </p:txBody>
          </p:sp>
        </mc:Choice>
        <mc:Fallback xmlns="">
          <p:sp>
            <p:nvSpPr>
              <p:cNvPr id="219" name="TextBox 218">
                <a:extLst>
                  <a:ext uri="{FF2B5EF4-FFF2-40B4-BE49-F238E27FC236}">
                    <a16:creationId xmlns:a16="http://schemas.microsoft.com/office/drawing/2014/main" id="{B22FA64E-6C50-4AF7-5AD6-CD6D9510E478}"/>
                  </a:ext>
                </a:extLst>
              </p:cNvPr>
              <p:cNvSpPr txBox="1">
                <a:spLocks noRot="1" noChangeAspect="1" noMove="1" noResize="1" noEditPoints="1" noAdjustHandles="1" noChangeArrowheads="1" noChangeShapeType="1" noTextEdit="1"/>
              </p:cNvSpPr>
              <p:nvPr/>
            </p:nvSpPr>
            <p:spPr>
              <a:xfrm>
                <a:off x="141797" y="1038073"/>
                <a:ext cx="4683295" cy="400110"/>
              </a:xfrm>
              <a:prstGeom prst="rect">
                <a:avLst/>
              </a:prstGeom>
              <a:blipFill>
                <a:blip r:embed="rId4"/>
                <a:stretch>
                  <a:fillRect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DD5C71-F669-72EB-4D35-D83D8E7174D5}"/>
                  </a:ext>
                </a:extLst>
              </p:cNvPr>
              <p:cNvSpPr txBox="1"/>
              <p:nvPr/>
            </p:nvSpPr>
            <p:spPr>
              <a:xfrm>
                <a:off x="141798" y="630778"/>
                <a:ext cx="4581126" cy="400110"/>
              </a:xfrm>
              <a:prstGeom prst="rect">
                <a:avLst/>
              </a:prstGeom>
              <a:noFill/>
            </p:spPr>
            <p:txBody>
              <a:bodyPr wrap="none" rtlCol="0">
                <a:spAutoFit/>
              </a:bodyPr>
              <a:lstStyle/>
              <a:p>
                <a14:m>
                  <m:oMath xmlns:m="http://schemas.openxmlformats.org/officeDocument/2006/math">
                    <m:sSub>
                      <m:sSubPr>
                        <m:ctrlPr>
                          <a:rPr lang="en-US" sz="2000" i="1" smtClean="0">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1</m:t>
                        </m:r>
                      </m:sub>
                    </m:sSub>
                    <m:r>
                      <a:rPr lang="en-US" sz="2000" b="0" i="1" smtClean="0">
                        <a:solidFill>
                          <a:srgbClr val="0000FF"/>
                        </a:solidFill>
                        <a:latin typeface="Cambria Math" panose="02040503050406030204" pitchFamily="18" charset="0"/>
                        <a:ea typeface="Cambria Math" panose="02040503050406030204" pitchFamily="18" charset="0"/>
                      </a:rPr>
                      <m:t>𝑛</m:t>
                    </m:r>
                    <m:r>
                      <a:rPr lang="en-US" sz="2000" i="1">
                        <a:solidFill>
                          <a:srgbClr val="0000FF"/>
                        </a:solidFill>
                        <a:latin typeface="Cambria Math" panose="02040503050406030204" pitchFamily="18" charset="0"/>
                        <a:ea typeface="Cambria Math" panose="02040503050406030204" pitchFamily="18" charset="0"/>
                      </a:rPr>
                      <m:t>𝑚𝑅</m:t>
                    </m:r>
                    <m:r>
                      <a:rPr lang="en-US" sz="2000" i="1">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𝐼𝑛𝑟</m:t>
                    </m:r>
                    <m:r>
                      <a:rPr lang="en-US" sz="2000" i="1">
                        <a:solidFill>
                          <a:srgbClr val="0000FF"/>
                        </a:solidFill>
                        <a:latin typeface="Cambria Math" panose="02040503050406030204" pitchFamily="18" charset="0"/>
                        <a:ea typeface="Cambria Math" panose="02040503050406030204" pitchFamily="18" charset="0"/>
                      </a:rPr>
                      <m:t>+</m:t>
                    </m:r>
                  </m:oMath>
                </a14:m>
                <a:r>
                  <a:rPr lang="en-US" sz="2000" dirty="0">
                    <a:solidFill>
                      <a:srgbClr val="0000FF"/>
                    </a:solidFill>
                    <a:ea typeface="Cambria Math" panose="02040503050406030204" pitchFamily="18" charset="0"/>
                  </a:rPr>
                  <a:t> </a:t>
                </a:r>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𝑛</m:t>
                    </m:r>
                  </m:oMath>
                </a14:m>
                <a:r>
                  <a:rPr lang="en-US" sz="2000" dirty="0">
                    <a:solidFill>
                      <a:srgbClr val="0000FF"/>
                    </a:solidFill>
                  </a:rPr>
                  <a:t>(</a:t>
                </a:r>
                <a14:m>
                  <m:oMath xmlns:m="http://schemas.openxmlformats.org/officeDocument/2006/math">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i="1">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𝑚𝑅</m:t>
                    </m:r>
                    <m:r>
                      <a:rPr lang="en-US" sz="2000" i="1">
                        <a:solidFill>
                          <a:srgbClr val="0000FF"/>
                        </a:solidFill>
                        <a:latin typeface="Cambria Math" panose="02040503050406030204" pitchFamily="18" charset="0"/>
                        <a:ea typeface="Cambria Math" panose="02040503050406030204" pitchFamily="18" charset="0"/>
                      </a:rPr>
                      <m:t>)=0…(2)</m:t>
                    </m:r>
                  </m:oMath>
                </a14:m>
                <a:endParaRPr lang="en-US" sz="1800" dirty="0"/>
              </a:p>
            </p:txBody>
          </p:sp>
        </mc:Choice>
        <mc:Fallback xmlns="">
          <p:sp>
            <p:nvSpPr>
              <p:cNvPr id="17" name="TextBox 16">
                <a:extLst>
                  <a:ext uri="{FF2B5EF4-FFF2-40B4-BE49-F238E27FC236}">
                    <a16:creationId xmlns:a16="http://schemas.microsoft.com/office/drawing/2014/main" id="{5FDD5C71-F669-72EB-4D35-D83D8E7174D5}"/>
                  </a:ext>
                </a:extLst>
              </p:cNvPr>
              <p:cNvSpPr txBox="1">
                <a:spLocks noRot="1" noChangeAspect="1" noMove="1" noResize="1" noEditPoints="1" noAdjustHandles="1" noChangeArrowheads="1" noChangeShapeType="1" noTextEdit="1"/>
              </p:cNvSpPr>
              <p:nvPr/>
            </p:nvSpPr>
            <p:spPr>
              <a:xfrm>
                <a:off x="141798" y="630778"/>
                <a:ext cx="4581126" cy="400110"/>
              </a:xfrm>
              <a:prstGeom prst="rect">
                <a:avLst/>
              </a:prstGeom>
              <a:blipFill>
                <a:blip r:embed="rId5"/>
                <a:stretch>
                  <a:fillRect t="-6061" b="-27273"/>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B8AB7CFA-0BB5-6041-EB11-F7E7119AFB4B}"/>
              </a:ext>
            </a:extLst>
          </p:cNvPr>
          <p:cNvCxnSpPr/>
          <p:nvPr/>
        </p:nvCxnSpPr>
        <p:spPr>
          <a:xfrm>
            <a:off x="141797" y="1602737"/>
            <a:ext cx="480575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7A56C75-F61B-1E88-C88D-16BEFB4AB6A2}"/>
                  </a:ext>
                </a:extLst>
              </p:cNvPr>
              <p:cNvSpPr txBox="1"/>
              <p:nvPr/>
            </p:nvSpPr>
            <p:spPr>
              <a:xfrm>
                <a:off x="-38817" y="1246263"/>
                <a:ext cx="39596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13" name="TextBox 12">
                <a:extLst>
                  <a:ext uri="{FF2B5EF4-FFF2-40B4-BE49-F238E27FC236}">
                    <a16:creationId xmlns:a16="http://schemas.microsoft.com/office/drawing/2014/main" id="{07A56C75-F61B-1E88-C88D-16BEFB4AB6A2}"/>
                  </a:ext>
                </a:extLst>
              </p:cNvPr>
              <p:cNvSpPr txBox="1">
                <a:spLocks noRot="1" noChangeAspect="1" noMove="1" noResize="1" noEditPoints="1" noAdjustHandles="1" noChangeArrowheads="1" noChangeShapeType="1" noTextEdit="1"/>
              </p:cNvSpPr>
              <p:nvPr/>
            </p:nvSpPr>
            <p:spPr>
              <a:xfrm>
                <a:off x="-38817" y="1246263"/>
                <a:ext cx="395968"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3243BCB-C31C-0B50-7C5F-2A57BEE609E7}"/>
                  </a:ext>
                </a:extLst>
              </p:cNvPr>
              <p:cNvSpPr txBox="1"/>
              <p:nvPr/>
            </p:nvSpPr>
            <p:spPr>
              <a:xfrm>
                <a:off x="921847" y="1245313"/>
                <a:ext cx="39596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14" name="TextBox 13">
                <a:extLst>
                  <a:ext uri="{FF2B5EF4-FFF2-40B4-BE49-F238E27FC236}">
                    <a16:creationId xmlns:a16="http://schemas.microsoft.com/office/drawing/2014/main" id="{C3243BCB-C31C-0B50-7C5F-2A57BEE609E7}"/>
                  </a:ext>
                </a:extLst>
              </p:cNvPr>
              <p:cNvSpPr txBox="1">
                <a:spLocks noRot="1" noChangeAspect="1" noMove="1" noResize="1" noEditPoints="1" noAdjustHandles="1" noChangeArrowheads="1" noChangeShapeType="1" noTextEdit="1"/>
              </p:cNvSpPr>
              <p:nvPr/>
            </p:nvSpPr>
            <p:spPr>
              <a:xfrm>
                <a:off x="921847" y="1245313"/>
                <a:ext cx="395968"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E378E6F-3E14-CF6A-2ECE-E48666C558B9}"/>
                  </a:ext>
                </a:extLst>
              </p:cNvPr>
              <p:cNvSpPr txBox="1"/>
              <p:nvPr/>
            </p:nvSpPr>
            <p:spPr>
              <a:xfrm>
                <a:off x="1618889" y="1257027"/>
                <a:ext cx="39596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oMath>
                  </m:oMathPara>
                </a14:m>
                <a:endParaRPr lang="en-US" dirty="0"/>
              </a:p>
            </p:txBody>
          </p:sp>
        </mc:Choice>
        <mc:Fallback xmlns="">
          <p:sp>
            <p:nvSpPr>
              <p:cNvPr id="16" name="TextBox 15">
                <a:extLst>
                  <a:ext uri="{FF2B5EF4-FFF2-40B4-BE49-F238E27FC236}">
                    <a16:creationId xmlns:a16="http://schemas.microsoft.com/office/drawing/2014/main" id="{8E378E6F-3E14-CF6A-2ECE-E48666C558B9}"/>
                  </a:ext>
                </a:extLst>
              </p:cNvPr>
              <p:cNvSpPr txBox="1">
                <a:spLocks noRot="1" noChangeAspect="1" noMove="1" noResize="1" noEditPoints="1" noAdjustHandles="1" noChangeArrowheads="1" noChangeShapeType="1" noTextEdit="1"/>
              </p:cNvSpPr>
              <p:nvPr/>
            </p:nvSpPr>
            <p:spPr>
              <a:xfrm>
                <a:off x="1618889" y="1257027"/>
                <a:ext cx="395968"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2A12B38-54D3-EB98-9A04-CC0FEA132BA9}"/>
                  </a:ext>
                </a:extLst>
              </p:cNvPr>
              <p:cNvSpPr txBox="1"/>
              <p:nvPr/>
            </p:nvSpPr>
            <p:spPr>
              <a:xfrm>
                <a:off x="90713" y="1725283"/>
                <a:ext cx="6061296" cy="527773"/>
              </a:xfrm>
              <a:prstGeom prst="rect">
                <a:avLst/>
              </a:prstGeom>
              <a:noFill/>
            </p:spPr>
            <p:txBody>
              <a:bodyPr wrap="square">
                <a:spAutoFit/>
              </a:bodyPr>
              <a:lstStyle/>
              <a:p>
                <a14:m>
                  <m:oMath xmlns:m="http://schemas.openxmlformats.org/officeDocument/2006/math">
                    <m:r>
                      <a:rPr lang="en-US" sz="2000" b="0" i="1" smtClean="0">
                        <a:solidFill>
                          <a:srgbClr val="0000FF"/>
                        </a:solidFill>
                        <a:latin typeface="Cambria Math" panose="02040503050406030204" pitchFamily="18" charset="0"/>
                        <a:ea typeface="Cambria Math" panose="02040503050406030204" pitchFamily="18" charset="0"/>
                      </a:rPr>
                      <m:t>𝐼</m:t>
                    </m:r>
                    <m:r>
                      <a:rPr lang="en-US" sz="2000" i="1">
                        <a:solidFill>
                          <a:srgbClr val="0000FF"/>
                        </a:solidFill>
                        <a:latin typeface="Cambria Math" panose="02040503050406030204" pitchFamily="18" charset="0"/>
                        <a:ea typeface="Cambria Math" panose="02040503050406030204" pitchFamily="18" charset="0"/>
                      </a:rPr>
                      <m:t>𝑛</m:t>
                    </m:r>
                    <m:d>
                      <m:dPr>
                        <m:ctrlPr>
                          <a:rPr lang="en-US" sz="2000" b="0" i="1" smtClean="0">
                            <a:solidFill>
                              <a:srgbClr val="0000FF"/>
                            </a:solidFill>
                            <a:latin typeface="Cambria Math" panose="02040503050406030204" pitchFamily="18" charset="0"/>
                            <a:ea typeface="Cambria Math" panose="02040503050406030204" pitchFamily="18" charset="0"/>
                          </a:rPr>
                        </m:ctrlPr>
                      </m:dPr>
                      <m:e>
                        <m:r>
                          <a:rPr lang="en-US" sz="2000" i="1">
                            <a:solidFill>
                              <a:srgbClr val="0000FF"/>
                            </a:solidFill>
                            <a:latin typeface="Cambria Math" panose="02040503050406030204" pitchFamily="18" charset="0"/>
                            <a:ea typeface="Cambria Math" panose="02040503050406030204" pitchFamily="18" charset="0"/>
                          </a:rPr>
                          <m:t>𝑅</m:t>
                        </m:r>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𝑟</m:t>
                        </m:r>
                      </m:e>
                    </m:d>
                    <m:r>
                      <a:rPr lang="en-US" sz="200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𝑛</m:t>
                        </m:r>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𝑚𝑅</m:t>
                    </m:r>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r>
                      <a:rPr lang="en-US" sz="2000" b="0" i="1" smtClean="0">
                        <a:solidFill>
                          <a:srgbClr val="0000FF"/>
                        </a:solidFill>
                        <a:latin typeface="Cambria Math" panose="02040503050406030204" pitchFamily="18" charset="0"/>
                        <a:ea typeface="Cambria Math" panose="02040503050406030204" pitchFamily="18" charset="0"/>
                      </a:rPr>
                      <m:t>+</m:t>
                    </m:r>
                    <m:f>
                      <m:fPr>
                        <m:ctrlPr>
                          <a:rPr lang="en-US" sz="2000" b="0" i="1" smtClean="0">
                            <a:solidFill>
                              <a:srgbClr val="0000FF"/>
                            </a:solidFill>
                            <a:latin typeface="Cambria Math" panose="02040503050406030204" pitchFamily="18" charset="0"/>
                            <a:ea typeface="Cambria Math" panose="02040503050406030204" pitchFamily="18" charset="0"/>
                          </a:rPr>
                        </m:ctrlPr>
                      </m:fPr>
                      <m:num>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num>
                      <m:den>
                        <m:r>
                          <a:rPr lang="en-US" sz="2000" b="0" i="1" smtClean="0">
                            <a:solidFill>
                              <a:srgbClr val="0000FF"/>
                            </a:solidFill>
                            <a:latin typeface="Cambria Math" panose="02040503050406030204" pitchFamily="18" charset="0"/>
                            <a:ea typeface="Cambria Math" panose="02040503050406030204" pitchFamily="18" charset="0"/>
                          </a:rPr>
                          <m:t>𝑛</m:t>
                        </m:r>
                      </m:den>
                    </m:f>
                    <m:r>
                      <a:rPr lang="en-US" sz="2000" b="0" i="1" smtClean="0">
                        <a:solidFill>
                          <a:srgbClr val="0000FF"/>
                        </a:solidFill>
                        <a:latin typeface="Cambria Math" panose="02040503050406030204" pitchFamily="18" charset="0"/>
                        <a:ea typeface="Cambria Math" panose="02040503050406030204" pitchFamily="18" charset="0"/>
                      </a:rPr>
                      <m:t>)</m:t>
                    </m:r>
                    <m:r>
                      <a:rPr lang="en-US" sz="2000" i="1">
                        <a:solidFill>
                          <a:srgbClr val="0000FF"/>
                        </a:solidFill>
                        <a:latin typeface="Cambria Math" panose="02040503050406030204" pitchFamily="18" charset="0"/>
                        <a:ea typeface="Cambria Math" panose="02040503050406030204" pitchFamily="18" charset="0"/>
                      </a:rPr>
                      <m:t> =</m:t>
                    </m:r>
                  </m:oMath>
                </a14:m>
                <a:r>
                  <a:rPr lang="en-US" sz="2000" dirty="0">
                    <a:solidFill>
                      <a:srgbClr val="0000FF"/>
                    </a:solidFill>
                  </a:rPr>
                  <a:t> 0</a:t>
                </a:r>
              </a:p>
            </p:txBody>
          </p:sp>
        </mc:Choice>
        <mc:Fallback xmlns="">
          <p:sp>
            <p:nvSpPr>
              <p:cNvPr id="18" name="TextBox 17">
                <a:extLst>
                  <a:ext uri="{FF2B5EF4-FFF2-40B4-BE49-F238E27FC236}">
                    <a16:creationId xmlns:a16="http://schemas.microsoft.com/office/drawing/2014/main" id="{42A12B38-54D3-EB98-9A04-CC0FEA132BA9}"/>
                  </a:ext>
                </a:extLst>
              </p:cNvPr>
              <p:cNvSpPr txBox="1">
                <a:spLocks noRot="1" noChangeAspect="1" noMove="1" noResize="1" noEditPoints="1" noAdjustHandles="1" noChangeArrowheads="1" noChangeShapeType="1" noTextEdit="1"/>
              </p:cNvSpPr>
              <p:nvPr/>
            </p:nvSpPr>
            <p:spPr>
              <a:xfrm>
                <a:off x="90713" y="1725283"/>
                <a:ext cx="6061296" cy="527773"/>
              </a:xfrm>
              <a:prstGeom prst="rect">
                <a:avLst/>
              </a:prstGeom>
              <a:blipFill>
                <a:blip r:embed="rId9"/>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23B7822-0293-8E57-46B5-C2B2860D2E6F}"/>
                  </a:ext>
                </a:extLst>
              </p:cNvPr>
              <p:cNvSpPr txBox="1"/>
              <p:nvPr/>
            </p:nvSpPr>
            <p:spPr>
              <a:xfrm>
                <a:off x="141797" y="3176306"/>
                <a:ext cx="3313794" cy="990336"/>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solidFill>
                                <a:srgbClr val="0000FF"/>
                              </a:solidFill>
                              <a:latin typeface="Cambria Math" panose="02040503050406030204" pitchFamily="18" charset="0"/>
                              <a:ea typeface="Cambria Math" panose="02040503050406030204" pitchFamily="18" charset="0"/>
                            </a:rPr>
                          </m:ctrlPr>
                        </m:fPr>
                        <m:num>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num>
                        <m:den>
                          <m:r>
                            <a:rPr lang="en-US" sz="2000" b="0" i="1" smtClean="0">
                              <a:solidFill>
                                <a:srgbClr val="0000FF"/>
                              </a:solidFill>
                              <a:latin typeface="Cambria Math" panose="02040503050406030204" pitchFamily="18" charset="0"/>
                              <a:ea typeface="Cambria Math" panose="02040503050406030204" pitchFamily="18" charset="0"/>
                            </a:rPr>
                            <m:t>𝐼</m:t>
                          </m:r>
                        </m:den>
                      </m:f>
                      <m:r>
                        <a:rPr lang="en-US" sz="2000" b="0" i="1" smtClean="0">
                          <a:solidFill>
                            <a:srgbClr val="0000FF"/>
                          </a:solidFill>
                          <a:latin typeface="Cambria Math" panose="02040503050406030204" pitchFamily="18" charset="0"/>
                          <a:ea typeface="Cambria Math" panose="02040503050406030204" pitchFamily="18" charset="0"/>
                        </a:rPr>
                        <m:t>=</m:t>
                      </m:r>
                      <m:f>
                        <m:fPr>
                          <m:ctrlPr>
                            <a:rPr lang="en-US" sz="2000" i="1">
                              <a:solidFill>
                                <a:srgbClr val="0000FF"/>
                              </a:solidFill>
                              <a:latin typeface="Cambria Math" panose="02040503050406030204" pitchFamily="18" charset="0"/>
                              <a:ea typeface="Cambria Math" panose="02040503050406030204" pitchFamily="18" charset="0"/>
                            </a:rPr>
                          </m:ctrlPr>
                        </m:fPr>
                        <m:num>
                          <m:d>
                            <m:dPr>
                              <m:ctrlPr>
                                <a:rPr lang="en-US" sz="2000" i="1">
                                  <a:solidFill>
                                    <a:srgbClr val="0000FF"/>
                                  </a:solidFill>
                                  <a:latin typeface="Cambria Math" panose="02040503050406030204" pitchFamily="18" charset="0"/>
                                  <a:ea typeface="Cambria Math" panose="02040503050406030204" pitchFamily="18" charset="0"/>
                                </a:rPr>
                              </m:ctrlPr>
                            </m:dPr>
                            <m:e>
                              <m:r>
                                <a:rPr lang="en-US" sz="2000" b="0" i="1" smtClean="0">
                                  <a:solidFill>
                                    <a:srgbClr val="0000FF"/>
                                  </a:solidFill>
                                  <a:latin typeface="Cambria Math" panose="02040503050406030204" pitchFamily="18" charset="0"/>
                                  <a:ea typeface="Cambria Math" panose="02040503050406030204" pitchFamily="18" charset="0"/>
                                </a:rPr>
                                <m:t>𝑟</m:t>
                              </m:r>
                              <m:r>
                                <a:rPr lang="en-US" sz="2000" i="1">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e>
                          </m:d>
                        </m:num>
                        <m:den>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d>
                            <m:dPr>
                              <m:ctrlPr>
                                <a:rPr lang="en-US" sz="2000" b="0" i="1" smtClean="0">
                                  <a:solidFill>
                                    <a:srgbClr val="0000FF"/>
                                  </a:solidFill>
                                  <a:latin typeface="Cambria Math" panose="02040503050406030204" pitchFamily="18" charset="0"/>
                                  <a:ea typeface="Cambria Math" panose="02040503050406030204" pitchFamily="18" charset="0"/>
                                </a:rPr>
                              </m:ctrlPr>
                            </m:dPr>
                            <m:e>
                              <m:r>
                                <a:rPr lang="en-US" sz="2000" b="0" i="1" smtClean="0">
                                  <a:solidFill>
                                    <a:srgbClr val="0000FF"/>
                                  </a:solidFill>
                                  <a:latin typeface="Cambria Math" panose="02040503050406030204" pitchFamily="18" charset="0"/>
                                  <a:ea typeface="Cambria Math" panose="02040503050406030204" pitchFamily="18" charset="0"/>
                                </a:rPr>
                                <m:t>1+</m:t>
                              </m:r>
                              <m:f>
                                <m:fPr>
                                  <m:ctrlPr>
                                    <a:rPr lang="en-US" sz="2000" b="0" i="1" smtClean="0">
                                      <a:solidFill>
                                        <a:srgbClr val="0000FF"/>
                                      </a:solidFill>
                                      <a:latin typeface="Cambria Math" panose="02040503050406030204" pitchFamily="18" charset="0"/>
                                      <a:ea typeface="Cambria Math" panose="02040503050406030204" pitchFamily="18" charset="0"/>
                                    </a:rPr>
                                  </m:ctrlPr>
                                </m:fPr>
                                <m:num>
                                  <m:r>
                                    <a:rPr lang="en-US" sz="2000" b="0" i="1" smtClean="0">
                                      <a:solidFill>
                                        <a:srgbClr val="0000FF"/>
                                      </a:solidFill>
                                      <a:latin typeface="Cambria Math" panose="02040503050406030204" pitchFamily="18" charset="0"/>
                                      <a:ea typeface="Cambria Math" panose="02040503050406030204" pitchFamily="18" charset="0"/>
                                    </a:rPr>
                                    <m:t>1</m:t>
                                  </m:r>
                                </m:num>
                                <m:den>
                                  <m:r>
                                    <a:rPr lang="en-US" sz="2000" b="0" i="1" smtClean="0">
                                      <a:solidFill>
                                        <a:srgbClr val="0000FF"/>
                                      </a:solidFill>
                                      <a:latin typeface="Cambria Math" panose="02040503050406030204" pitchFamily="18" charset="0"/>
                                      <a:ea typeface="Cambria Math" panose="02040503050406030204" pitchFamily="18" charset="0"/>
                                    </a:rPr>
                                    <m:t>𝑛</m:t>
                                  </m:r>
                                </m:den>
                              </m:f>
                            </m:e>
                          </m:d>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r>
                            <a:rPr lang="en-US" sz="2000" b="0" i="1" smtClean="0">
                              <a:solidFill>
                                <a:srgbClr val="0000FF"/>
                              </a:solidFill>
                              <a:latin typeface="Cambria Math" panose="02040503050406030204" pitchFamily="18" charset="0"/>
                              <a:ea typeface="Cambria Math" panose="02040503050406030204" pitchFamily="18" charset="0"/>
                            </a:rPr>
                            <m:t>(1+</m:t>
                          </m:r>
                          <m:r>
                            <a:rPr lang="en-US" sz="2000" b="0" i="1" smtClean="0">
                              <a:solidFill>
                                <a:srgbClr val="0000FF"/>
                              </a:solidFill>
                              <a:latin typeface="Cambria Math" panose="02040503050406030204" pitchFamily="18" charset="0"/>
                              <a:ea typeface="Cambria Math" panose="02040503050406030204" pitchFamily="18" charset="0"/>
                            </a:rPr>
                            <m:t>𝑚</m:t>
                          </m:r>
                          <m:r>
                            <a:rPr lang="en-US" sz="2000" b="0" i="1" smtClean="0">
                              <a:solidFill>
                                <a:srgbClr val="0000FF"/>
                              </a:solidFill>
                              <a:latin typeface="Cambria Math" panose="02040503050406030204" pitchFamily="18" charset="0"/>
                              <a:ea typeface="Cambria Math" panose="02040503050406030204" pitchFamily="18" charset="0"/>
                            </a:rPr>
                            <m:t>)</m:t>
                          </m:r>
                        </m:den>
                      </m:f>
                    </m:oMath>
                  </m:oMathPara>
                </a14:m>
                <a:endParaRPr lang="en-US" sz="2000" dirty="0">
                  <a:solidFill>
                    <a:srgbClr val="0000FF"/>
                  </a:solidFill>
                </a:endParaRPr>
              </a:p>
            </p:txBody>
          </p:sp>
        </mc:Choice>
        <mc:Fallback xmlns="">
          <p:sp>
            <p:nvSpPr>
              <p:cNvPr id="19" name="TextBox 18">
                <a:extLst>
                  <a:ext uri="{FF2B5EF4-FFF2-40B4-BE49-F238E27FC236}">
                    <a16:creationId xmlns:a16="http://schemas.microsoft.com/office/drawing/2014/main" id="{223B7822-0293-8E57-46B5-C2B2860D2E6F}"/>
                  </a:ext>
                </a:extLst>
              </p:cNvPr>
              <p:cNvSpPr txBox="1">
                <a:spLocks noRot="1" noChangeAspect="1" noMove="1" noResize="1" noEditPoints="1" noAdjustHandles="1" noChangeArrowheads="1" noChangeShapeType="1" noTextEdit="1"/>
              </p:cNvSpPr>
              <p:nvPr/>
            </p:nvSpPr>
            <p:spPr>
              <a:xfrm>
                <a:off x="141797" y="3176306"/>
                <a:ext cx="3313794" cy="990336"/>
              </a:xfrm>
              <a:prstGeom prst="rect">
                <a:avLst/>
              </a:prstGeom>
              <a:blipFill>
                <a:blip r:embed="rId10"/>
                <a:stretch>
                  <a:fillRect/>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95CBFA-BB67-CB32-D5FE-02A85FDB2BC0}"/>
                  </a:ext>
                </a:extLst>
              </p:cNvPr>
              <p:cNvSpPr txBox="1"/>
              <p:nvPr/>
            </p:nvSpPr>
            <p:spPr>
              <a:xfrm>
                <a:off x="105188" y="2361078"/>
                <a:ext cx="6655934" cy="552972"/>
              </a:xfrm>
              <a:prstGeom prst="rect">
                <a:avLst/>
              </a:prstGeom>
              <a:noFill/>
            </p:spPr>
            <p:txBody>
              <a:bodyPr wrap="square">
                <a:spAutoFit/>
              </a:bodyPr>
              <a:lstStyle/>
              <a:p>
                <a14:m>
                  <m:oMath xmlns:m="http://schemas.openxmlformats.org/officeDocument/2006/math">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𝑛</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d>
                      <m:dPr>
                        <m:ctrlPr>
                          <a:rPr lang="en-US" sz="2000" i="1">
                            <a:solidFill>
                              <a:srgbClr val="0000FF"/>
                            </a:solidFill>
                            <a:latin typeface="Cambria Math" panose="02040503050406030204" pitchFamily="18" charset="0"/>
                            <a:ea typeface="Cambria Math" panose="02040503050406030204" pitchFamily="18" charset="0"/>
                          </a:rPr>
                        </m:ctrlPr>
                      </m:dPr>
                      <m:e>
                        <m:r>
                          <a:rPr lang="en-US" sz="2000" i="1">
                            <a:solidFill>
                              <a:srgbClr val="0000FF"/>
                            </a:solidFill>
                            <a:latin typeface="Cambria Math" panose="02040503050406030204" pitchFamily="18" charset="0"/>
                            <a:ea typeface="Cambria Math" panose="02040503050406030204" pitchFamily="18" charset="0"/>
                          </a:rPr>
                          <m:t>1+</m:t>
                        </m:r>
                        <m:f>
                          <m:fPr>
                            <m:ctrlPr>
                              <a:rPr lang="en-US" sz="2000" i="1">
                                <a:solidFill>
                                  <a:srgbClr val="0000FF"/>
                                </a:solidFill>
                                <a:latin typeface="Cambria Math" panose="02040503050406030204" pitchFamily="18" charset="0"/>
                                <a:ea typeface="Cambria Math" panose="02040503050406030204" pitchFamily="18" charset="0"/>
                              </a:rPr>
                            </m:ctrlPr>
                          </m:fPr>
                          <m:num>
                            <m:r>
                              <a:rPr lang="en-US" sz="2000" i="1">
                                <a:solidFill>
                                  <a:srgbClr val="0000FF"/>
                                </a:solidFill>
                                <a:latin typeface="Cambria Math" panose="02040503050406030204" pitchFamily="18" charset="0"/>
                                <a:ea typeface="Cambria Math" panose="02040503050406030204" pitchFamily="18" charset="0"/>
                              </a:rPr>
                              <m:t>1</m:t>
                            </m:r>
                          </m:num>
                          <m:den>
                            <m:r>
                              <a:rPr lang="en-US" sz="2000" i="1">
                                <a:solidFill>
                                  <a:srgbClr val="0000FF"/>
                                </a:solidFill>
                                <a:latin typeface="Cambria Math" panose="02040503050406030204" pitchFamily="18" charset="0"/>
                                <a:ea typeface="Cambria Math" panose="02040503050406030204" pitchFamily="18" charset="0"/>
                              </a:rPr>
                              <m:t>𝑛</m:t>
                            </m:r>
                          </m:den>
                        </m:f>
                      </m:e>
                    </m:d>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d>
                      <m:d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dPr>
                      <m:e>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1+</m:t>
                        </m:r>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𝑚</m:t>
                        </m:r>
                      </m:e>
                    </m:d>
                    <m: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 </m:t>
                    </m:r>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m:t>
                    </m:r>
                  </m:oMath>
                </a14:m>
                <a:r>
                  <a:rPr kumimoji="0" lang="en-US" sz="2000" b="0" i="0" u="none" strike="noStrike" kern="0" cap="none" spc="0" normalizeH="0" baseline="0" noProof="0" dirty="0">
                    <a:ln>
                      <a:noFill/>
                    </a:ln>
                    <a:solidFill>
                      <a:srgbClr val="0000FF"/>
                    </a:solidFill>
                    <a:effectLst/>
                    <a:uLnTx/>
                    <a:uFillTx/>
                    <a:latin typeface="Arial"/>
                    <a:cs typeface="Arial"/>
                    <a:sym typeface="Arial"/>
                  </a:rPr>
                  <a:t> </a:t>
                </a:r>
                <a14:m>
                  <m:oMath xmlns:m="http://schemas.openxmlformats.org/officeDocument/2006/math">
                    <m:r>
                      <a:rPr lang="en-US" sz="2000" i="1">
                        <a:solidFill>
                          <a:srgbClr val="0000FF"/>
                        </a:solidFill>
                        <a:latin typeface="Cambria Math" panose="02040503050406030204" pitchFamily="18" charset="0"/>
                        <a:ea typeface="Cambria Math" panose="02040503050406030204" pitchFamily="18" charset="0"/>
                      </a:rPr>
                      <m:t>𝐼𝑛</m:t>
                    </m:r>
                    <m:d>
                      <m:dPr>
                        <m:ctrlPr>
                          <a:rPr lang="en-US" sz="2000" i="1">
                            <a:solidFill>
                              <a:srgbClr val="0000FF"/>
                            </a:solidFill>
                            <a:latin typeface="Cambria Math" panose="02040503050406030204" pitchFamily="18" charset="0"/>
                            <a:ea typeface="Cambria Math" panose="02040503050406030204" pitchFamily="18" charset="0"/>
                          </a:rPr>
                        </m:ctrlPr>
                      </m:dPr>
                      <m:e>
                        <m:r>
                          <a:rPr lang="en-US" sz="2000" b="0" i="1" smtClean="0">
                            <a:solidFill>
                              <a:srgbClr val="0000FF"/>
                            </a:solidFill>
                            <a:latin typeface="Cambria Math" panose="02040503050406030204" pitchFamily="18" charset="0"/>
                            <a:ea typeface="Cambria Math" panose="02040503050406030204" pitchFamily="18" charset="0"/>
                          </a:rPr>
                          <m:t>𝑟</m:t>
                        </m:r>
                        <m:r>
                          <a:rPr lang="en-US" sz="2000" i="1">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e>
                    </m:d>
                  </m:oMath>
                </a14:m>
                <a:endParaRPr lang="en-US" dirty="0"/>
              </a:p>
            </p:txBody>
          </p:sp>
        </mc:Choice>
        <mc:Fallback xmlns="">
          <p:sp>
            <p:nvSpPr>
              <p:cNvPr id="23" name="TextBox 22">
                <a:extLst>
                  <a:ext uri="{FF2B5EF4-FFF2-40B4-BE49-F238E27FC236}">
                    <a16:creationId xmlns:a16="http://schemas.microsoft.com/office/drawing/2014/main" id="{FB95CBFA-BB67-CB32-D5FE-02A85FDB2BC0}"/>
                  </a:ext>
                </a:extLst>
              </p:cNvPr>
              <p:cNvSpPr txBox="1">
                <a:spLocks noRot="1" noChangeAspect="1" noMove="1" noResize="1" noEditPoints="1" noAdjustHandles="1" noChangeArrowheads="1" noChangeShapeType="1" noTextEdit="1"/>
              </p:cNvSpPr>
              <p:nvPr/>
            </p:nvSpPr>
            <p:spPr>
              <a:xfrm>
                <a:off x="105188" y="2361078"/>
                <a:ext cx="6655934" cy="552972"/>
              </a:xfrm>
              <a:prstGeom prst="rect">
                <a:avLst/>
              </a:prstGeom>
              <a:blipFill>
                <a:blip r:embed="rId11"/>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DC9F905-53A9-228B-6CEC-AADD82FBE875}"/>
              </a:ext>
            </a:extLst>
          </p:cNvPr>
          <p:cNvCxnSpPr>
            <a:cxnSpLocks/>
          </p:cNvCxnSpPr>
          <p:nvPr/>
        </p:nvCxnSpPr>
        <p:spPr>
          <a:xfrm>
            <a:off x="8656360" y="3125160"/>
            <a:ext cx="0" cy="60294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7CD176CB-ADF5-1EC2-BF56-427C0E500D4B}"/>
              </a:ext>
            </a:extLst>
          </p:cNvPr>
          <p:cNvGrpSpPr/>
          <p:nvPr/>
        </p:nvGrpSpPr>
        <p:grpSpPr>
          <a:xfrm rot="18900000">
            <a:off x="4753550" y="1668619"/>
            <a:ext cx="2295729" cy="267217"/>
            <a:chOff x="4519073" y="1682364"/>
            <a:chExt cx="1797239" cy="693028"/>
          </a:xfrm>
        </p:grpSpPr>
        <p:cxnSp>
          <p:nvCxnSpPr>
            <p:cNvPr id="26" name="Straight Connector 25">
              <a:extLst>
                <a:ext uri="{FF2B5EF4-FFF2-40B4-BE49-F238E27FC236}">
                  <a16:creationId xmlns:a16="http://schemas.microsoft.com/office/drawing/2014/main" id="{0E9FA005-2B80-D4F2-CFFB-59240E1B63D8}"/>
                </a:ext>
              </a:extLst>
            </p:cNvPr>
            <p:cNvCxnSpPr>
              <a:cxnSpLocks/>
            </p:cNvCxnSpPr>
            <p:nvPr/>
          </p:nvCxnSpPr>
          <p:spPr>
            <a:xfrm rot="2700000" flipV="1">
              <a:off x="4744015" y="1770382"/>
              <a:ext cx="197728" cy="6476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BDDFBB-2153-389F-4D71-640DF9F4180C}"/>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41D248-6B3D-1D79-68EF-24C0F96641EC}"/>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11DC23-600B-BAC0-9955-0A17040C3B85}"/>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268C05-80E0-E99C-1851-5BA7249E7861}"/>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29CB3F-7A17-4900-3742-E01E3A9C4407}"/>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3042ADD-F1F6-683E-2C67-C6145413211E}"/>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CE93423-2C7A-97BC-683F-7DAA6D75BEA9}"/>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D87FED4-274A-4798-283C-3481AEC39B95}"/>
              </a:ext>
            </a:extLst>
          </p:cNvPr>
          <p:cNvGrpSpPr/>
          <p:nvPr/>
        </p:nvGrpSpPr>
        <p:grpSpPr>
          <a:xfrm rot="2700000">
            <a:off x="6425767" y="1592402"/>
            <a:ext cx="2042480" cy="235844"/>
            <a:chOff x="4728469" y="1682364"/>
            <a:chExt cx="1587843" cy="693028"/>
          </a:xfrm>
        </p:grpSpPr>
        <p:cxnSp>
          <p:nvCxnSpPr>
            <p:cNvPr id="36" name="Straight Connector 35">
              <a:extLst>
                <a:ext uri="{FF2B5EF4-FFF2-40B4-BE49-F238E27FC236}">
                  <a16:creationId xmlns:a16="http://schemas.microsoft.com/office/drawing/2014/main" id="{A12CCBFF-A4C5-5329-F7C2-2AD9FB482E45}"/>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C0FAB8D-491C-D9D3-C334-2880FFFB2408}"/>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85288BE-7CCA-3B77-6417-E64C6BB06E38}"/>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EA0C37-47AF-1B4F-7C9A-DEDCD9BBA84B}"/>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DFD609-577B-A8C1-A117-7EB0586B9D76}"/>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1C4C73-3F3D-F7B3-DBD1-8013D812FD1E}"/>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D55C5C4-B178-C604-3FFE-A2315FD93C3A}"/>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D9C4B35-89A7-A594-149D-6927A0F1DE14}"/>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D60EB95C-1F45-0217-1458-EE7E0BC27402}"/>
              </a:ext>
            </a:extLst>
          </p:cNvPr>
          <p:cNvGrpSpPr/>
          <p:nvPr/>
        </p:nvGrpSpPr>
        <p:grpSpPr>
          <a:xfrm rot="2700000">
            <a:off x="4983960" y="3047606"/>
            <a:ext cx="2042480" cy="222576"/>
            <a:chOff x="4728469" y="1682364"/>
            <a:chExt cx="1587843" cy="693028"/>
          </a:xfrm>
        </p:grpSpPr>
        <p:cxnSp>
          <p:nvCxnSpPr>
            <p:cNvPr id="45" name="Straight Connector 44">
              <a:extLst>
                <a:ext uri="{FF2B5EF4-FFF2-40B4-BE49-F238E27FC236}">
                  <a16:creationId xmlns:a16="http://schemas.microsoft.com/office/drawing/2014/main" id="{A0367D7D-9879-884E-FE31-27A49BBF4C8C}"/>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9D05C2-69B1-8F90-A817-E2923D428E92}"/>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0F617D-3AF2-496D-7F9A-729E76D31FD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A544-AE5E-F547-DA44-A76DAF9ADB32}"/>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ED9B19-1431-F2D1-8197-A73F59679C1F}"/>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7ADA205-9F9F-337F-EF70-64F67B4BF383}"/>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3DCAF-ECE6-5783-88F7-11786177DF19}"/>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FE9CCDB-C45C-B7BE-B97B-D9B0EA071D13}"/>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98D32B4-25E7-43A8-C053-FD85BF876627}"/>
              </a:ext>
            </a:extLst>
          </p:cNvPr>
          <p:cNvGrpSpPr/>
          <p:nvPr/>
        </p:nvGrpSpPr>
        <p:grpSpPr>
          <a:xfrm rot="18900000">
            <a:off x="6399619" y="3048387"/>
            <a:ext cx="2028254" cy="203405"/>
            <a:chOff x="4728469" y="1682364"/>
            <a:chExt cx="1587843" cy="693028"/>
          </a:xfrm>
        </p:grpSpPr>
        <p:cxnSp>
          <p:nvCxnSpPr>
            <p:cNvPr id="54" name="Straight Connector 53">
              <a:extLst>
                <a:ext uri="{FF2B5EF4-FFF2-40B4-BE49-F238E27FC236}">
                  <a16:creationId xmlns:a16="http://schemas.microsoft.com/office/drawing/2014/main" id="{8E0B07AB-4675-1E4A-61FD-5867FDF345DC}"/>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41E0940-68F4-F3D8-3DCB-ECFC52E41312}"/>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3708A1-0D18-B0D3-2F8F-E0A4BAE180CF}"/>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3A0561-A1D9-F84B-91D2-F224755C9906}"/>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7A4D2C-782D-04E4-C2F9-BDE42C27D199}"/>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B3E9C7C-78AF-3CA0-7EA0-BA4080A9B1CA}"/>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9FD37A-D6BE-0E00-ADC8-8F3661DD7EDC}"/>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558D0D-B036-C4E9-BFBF-87E1BE8ADB9F}"/>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300F491E-23E1-F232-F4E1-6E50E2461EFF}"/>
              </a:ext>
            </a:extLst>
          </p:cNvPr>
          <p:cNvCxnSpPr>
            <a:cxnSpLocks/>
            <a:endCxn id="63" idx="0"/>
          </p:cNvCxnSpPr>
          <p:nvPr/>
        </p:nvCxnSpPr>
        <p:spPr>
          <a:xfrm flipH="1">
            <a:off x="6709506" y="1004575"/>
            <a:ext cx="12419" cy="11227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CAEAB10B-B3D4-1836-EC48-771549C7BFC5}"/>
              </a:ext>
            </a:extLst>
          </p:cNvPr>
          <p:cNvSpPr/>
          <p:nvPr/>
        </p:nvSpPr>
        <p:spPr>
          <a:xfrm>
            <a:off x="6449552" y="2127302"/>
            <a:ext cx="519907" cy="506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634529F-1C92-45B3-9207-064E812F063D}"/>
              </a:ext>
            </a:extLst>
          </p:cNvPr>
          <p:cNvCxnSpPr>
            <a:cxnSpLocks/>
          </p:cNvCxnSpPr>
          <p:nvPr/>
        </p:nvCxnSpPr>
        <p:spPr>
          <a:xfrm flipH="1">
            <a:off x="6700971" y="2633720"/>
            <a:ext cx="20953" cy="1258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8A93ECC-AC53-1DE6-67AD-ED7D2C1B0A20}"/>
                  </a:ext>
                </a:extLst>
              </p:cNvPr>
              <p:cNvSpPr txBox="1"/>
              <p:nvPr/>
            </p:nvSpPr>
            <p:spPr>
              <a:xfrm>
                <a:off x="5175334" y="1301999"/>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𝑛𝑚𝑅</m:t>
                      </m:r>
                    </m:oMath>
                  </m:oMathPara>
                </a14:m>
                <a:endParaRPr lang="en-US" sz="2000" dirty="0"/>
              </a:p>
            </p:txBody>
          </p:sp>
        </mc:Choice>
        <mc:Fallback xmlns="">
          <p:sp>
            <p:nvSpPr>
              <p:cNvPr id="65" name="TextBox 64">
                <a:extLst>
                  <a:ext uri="{FF2B5EF4-FFF2-40B4-BE49-F238E27FC236}">
                    <a16:creationId xmlns:a16="http://schemas.microsoft.com/office/drawing/2014/main" id="{B8A93ECC-AC53-1DE6-67AD-ED7D2C1B0A20}"/>
                  </a:ext>
                </a:extLst>
              </p:cNvPr>
              <p:cNvSpPr txBox="1">
                <a:spLocks noRot="1" noChangeAspect="1" noMove="1" noResize="1" noEditPoints="1" noAdjustHandles="1" noChangeArrowheads="1" noChangeShapeType="1" noTextEdit="1"/>
              </p:cNvSpPr>
              <p:nvPr/>
            </p:nvSpPr>
            <p:spPr>
              <a:xfrm>
                <a:off x="5175334" y="1301999"/>
                <a:ext cx="368940" cy="400110"/>
              </a:xfrm>
              <a:prstGeom prst="rect">
                <a:avLst/>
              </a:prstGeom>
              <a:blipFill>
                <a:blip r:embed="rId12"/>
                <a:stretch>
                  <a:fillRect r="-9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780CDBF-8F62-C8FC-ECA3-480305636169}"/>
                  </a:ext>
                </a:extLst>
              </p:cNvPr>
              <p:cNvSpPr txBox="1"/>
              <p:nvPr/>
            </p:nvSpPr>
            <p:spPr>
              <a:xfrm>
                <a:off x="7361774" y="1219609"/>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𝑚𝑅</m:t>
                      </m:r>
                    </m:oMath>
                  </m:oMathPara>
                </a14:m>
                <a:endParaRPr lang="en-US" sz="2000" dirty="0"/>
              </a:p>
            </p:txBody>
          </p:sp>
        </mc:Choice>
        <mc:Fallback xmlns="">
          <p:sp>
            <p:nvSpPr>
              <p:cNvPr id="66" name="TextBox 65">
                <a:extLst>
                  <a:ext uri="{FF2B5EF4-FFF2-40B4-BE49-F238E27FC236}">
                    <a16:creationId xmlns:a16="http://schemas.microsoft.com/office/drawing/2014/main" id="{4780CDBF-8F62-C8FC-ECA3-480305636169}"/>
                  </a:ext>
                </a:extLst>
              </p:cNvPr>
              <p:cNvSpPr txBox="1">
                <a:spLocks noRot="1" noChangeAspect="1" noMove="1" noResize="1" noEditPoints="1" noAdjustHandles="1" noChangeArrowheads="1" noChangeShapeType="1" noTextEdit="1"/>
              </p:cNvSpPr>
              <p:nvPr/>
            </p:nvSpPr>
            <p:spPr>
              <a:xfrm>
                <a:off x="7361774" y="1219609"/>
                <a:ext cx="368940" cy="400110"/>
              </a:xfrm>
              <a:prstGeom prst="rect">
                <a:avLst/>
              </a:prstGeom>
              <a:blipFill>
                <a:blip r:embed="rId13"/>
                <a:stretch>
                  <a:fillRect r="-5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C2DF03F-2FEF-1B3E-E0EB-1017B96E9154}"/>
                  </a:ext>
                </a:extLst>
              </p:cNvPr>
              <p:cNvSpPr txBox="1"/>
              <p:nvPr/>
            </p:nvSpPr>
            <p:spPr>
              <a:xfrm>
                <a:off x="5459238" y="2928724"/>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𝑅</m:t>
                      </m:r>
                    </m:oMath>
                  </m:oMathPara>
                </a14:m>
                <a:endParaRPr lang="en-US" sz="2000" dirty="0"/>
              </a:p>
            </p:txBody>
          </p:sp>
        </mc:Choice>
        <mc:Fallback xmlns="">
          <p:sp>
            <p:nvSpPr>
              <p:cNvPr id="68" name="TextBox 67">
                <a:extLst>
                  <a:ext uri="{FF2B5EF4-FFF2-40B4-BE49-F238E27FC236}">
                    <a16:creationId xmlns:a16="http://schemas.microsoft.com/office/drawing/2014/main" id="{2C2DF03F-2FEF-1B3E-E0EB-1017B96E9154}"/>
                  </a:ext>
                </a:extLst>
              </p:cNvPr>
              <p:cNvSpPr txBox="1">
                <a:spLocks noRot="1" noChangeAspect="1" noMove="1" noResize="1" noEditPoints="1" noAdjustHandles="1" noChangeArrowheads="1" noChangeShapeType="1" noTextEdit="1"/>
              </p:cNvSpPr>
              <p:nvPr/>
            </p:nvSpPr>
            <p:spPr>
              <a:xfrm>
                <a:off x="5459238" y="2928724"/>
                <a:ext cx="368940" cy="400110"/>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85A6A37-3BAB-3ADB-5A33-2F0F2E09A3E4}"/>
                  </a:ext>
                </a:extLst>
              </p:cNvPr>
              <p:cNvSpPr txBox="1"/>
              <p:nvPr/>
            </p:nvSpPr>
            <p:spPr>
              <a:xfrm>
                <a:off x="7535112" y="3000183"/>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𝑟</m:t>
                      </m:r>
                    </m:oMath>
                  </m:oMathPara>
                </a14:m>
                <a:endParaRPr lang="en-US" sz="2000" dirty="0"/>
              </a:p>
            </p:txBody>
          </p:sp>
        </mc:Choice>
        <mc:Fallback xmlns="">
          <p:sp>
            <p:nvSpPr>
              <p:cNvPr id="69" name="TextBox 68">
                <a:extLst>
                  <a:ext uri="{FF2B5EF4-FFF2-40B4-BE49-F238E27FC236}">
                    <a16:creationId xmlns:a16="http://schemas.microsoft.com/office/drawing/2014/main" id="{C85A6A37-3BAB-3ADB-5A33-2F0F2E09A3E4}"/>
                  </a:ext>
                </a:extLst>
              </p:cNvPr>
              <p:cNvSpPr txBox="1">
                <a:spLocks noRot="1" noChangeAspect="1" noMove="1" noResize="1" noEditPoints="1" noAdjustHandles="1" noChangeArrowheads="1" noChangeShapeType="1" noTextEdit="1"/>
              </p:cNvSpPr>
              <p:nvPr/>
            </p:nvSpPr>
            <p:spPr>
              <a:xfrm>
                <a:off x="7535112" y="3000183"/>
                <a:ext cx="368940" cy="400110"/>
              </a:xfrm>
              <a:prstGeom prst="rect">
                <a:avLst/>
              </a:prstGeom>
              <a:blipFill>
                <a:blip r:embed="rId15"/>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DDD399DB-2C4B-88CB-0305-81A83A801B96}"/>
              </a:ext>
            </a:extLst>
          </p:cNvPr>
          <p:cNvSpPr txBox="1"/>
          <p:nvPr/>
        </p:nvSpPr>
        <p:spPr>
          <a:xfrm>
            <a:off x="6543540" y="589994"/>
            <a:ext cx="330114" cy="362651"/>
          </a:xfrm>
          <a:prstGeom prst="rect">
            <a:avLst/>
          </a:prstGeom>
          <a:noFill/>
        </p:spPr>
        <p:txBody>
          <a:bodyPr wrap="none" rtlCol="0">
            <a:spAutoFit/>
          </a:bodyPr>
          <a:lstStyle/>
          <a:p>
            <a:r>
              <a:rPr lang="en-US" sz="1800" dirty="0">
                <a:solidFill>
                  <a:srgbClr val="00B0F0"/>
                </a:solidFill>
              </a:rPr>
              <a:t>A</a:t>
            </a:r>
          </a:p>
        </p:txBody>
      </p:sp>
      <p:sp>
        <p:nvSpPr>
          <p:cNvPr id="80" name="TextBox 79">
            <a:extLst>
              <a:ext uri="{FF2B5EF4-FFF2-40B4-BE49-F238E27FC236}">
                <a16:creationId xmlns:a16="http://schemas.microsoft.com/office/drawing/2014/main" id="{2A1EEA26-C757-68A3-D1B5-5E49231F02DC}"/>
              </a:ext>
            </a:extLst>
          </p:cNvPr>
          <p:cNvSpPr txBox="1"/>
          <p:nvPr/>
        </p:nvSpPr>
        <p:spPr>
          <a:xfrm>
            <a:off x="6519176" y="3844079"/>
            <a:ext cx="351378" cy="369332"/>
          </a:xfrm>
          <a:prstGeom prst="rect">
            <a:avLst/>
          </a:prstGeom>
          <a:noFill/>
        </p:spPr>
        <p:txBody>
          <a:bodyPr wrap="none" rtlCol="0">
            <a:spAutoFit/>
          </a:bodyPr>
          <a:lstStyle/>
          <a:p>
            <a:r>
              <a:rPr lang="en-US" sz="1800" dirty="0">
                <a:solidFill>
                  <a:srgbClr val="00B0F0"/>
                </a:solidFill>
              </a:rPr>
              <a:t>C</a:t>
            </a:r>
          </a:p>
        </p:txBody>
      </p:sp>
      <p:sp>
        <p:nvSpPr>
          <p:cNvPr id="81" name="TextBox 80">
            <a:extLst>
              <a:ext uri="{FF2B5EF4-FFF2-40B4-BE49-F238E27FC236}">
                <a16:creationId xmlns:a16="http://schemas.microsoft.com/office/drawing/2014/main" id="{473BEF80-5D06-4C0D-7A0E-E391E1651D40}"/>
              </a:ext>
            </a:extLst>
          </p:cNvPr>
          <p:cNvSpPr txBox="1"/>
          <p:nvPr/>
        </p:nvSpPr>
        <p:spPr>
          <a:xfrm>
            <a:off x="4956648" y="2144200"/>
            <a:ext cx="338554" cy="369332"/>
          </a:xfrm>
          <a:prstGeom prst="rect">
            <a:avLst/>
          </a:prstGeom>
          <a:noFill/>
        </p:spPr>
        <p:txBody>
          <a:bodyPr wrap="none" rtlCol="0">
            <a:spAutoFit/>
          </a:bodyPr>
          <a:lstStyle/>
          <a:p>
            <a:r>
              <a:rPr lang="en-US" sz="1800" dirty="0">
                <a:solidFill>
                  <a:srgbClr val="00B0F0"/>
                </a:solidFill>
              </a:rPr>
              <a:t>B</a:t>
            </a:r>
          </a:p>
        </p:txBody>
      </p:sp>
      <p:sp>
        <p:nvSpPr>
          <p:cNvPr id="82" name="TextBox 81">
            <a:extLst>
              <a:ext uri="{FF2B5EF4-FFF2-40B4-BE49-F238E27FC236}">
                <a16:creationId xmlns:a16="http://schemas.microsoft.com/office/drawing/2014/main" id="{1EF9A495-9280-65CA-FD9D-660F794088DD}"/>
              </a:ext>
            </a:extLst>
          </p:cNvPr>
          <p:cNvSpPr txBox="1"/>
          <p:nvPr/>
        </p:nvSpPr>
        <p:spPr>
          <a:xfrm>
            <a:off x="8092240" y="2119490"/>
            <a:ext cx="342619" cy="362651"/>
          </a:xfrm>
          <a:prstGeom prst="rect">
            <a:avLst/>
          </a:prstGeom>
          <a:noFill/>
        </p:spPr>
        <p:txBody>
          <a:bodyPr wrap="none" rtlCol="0">
            <a:spAutoFit/>
          </a:bodyPr>
          <a:lstStyle/>
          <a:p>
            <a:r>
              <a:rPr lang="en-US" sz="1800" dirty="0">
                <a:solidFill>
                  <a:srgbClr val="00B0F0"/>
                </a:solidFill>
              </a:rPr>
              <a:t>D</a:t>
            </a:r>
          </a:p>
        </p:txBody>
      </p:sp>
      <p:cxnSp>
        <p:nvCxnSpPr>
          <p:cNvPr id="83" name="Straight Connector 82">
            <a:extLst>
              <a:ext uri="{FF2B5EF4-FFF2-40B4-BE49-F238E27FC236}">
                <a16:creationId xmlns:a16="http://schemas.microsoft.com/office/drawing/2014/main" id="{1BC38FD4-08B7-C539-B6DF-5E48CF5D1163}"/>
              </a:ext>
            </a:extLst>
          </p:cNvPr>
          <p:cNvCxnSpPr>
            <a:cxnSpLocks/>
          </p:cNvCxnSpPr>
          <p:nvPr/>
        </p:nvCxnSpPr>
        <p:spPr>
          <a:xfrm flipH="1">
            <a:off x="4901411" y="2452902"/>
            <a:ext cx="3577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9A4622E-DDEC-3CF8-61D3-A46506E019FD}"/>
              </a:ext>
            </a:extLst>
          </p:cNvPr>
          <p:cNvCxnSpPr>
            <a:cxnSpLocks/>
          </p:cNvCxnSpPr>
          <p:nvPr/>
        </p:nvCxnSpPr>
        <p:spPr>
          <a:xfrm flipH="1" flipV="1">
            <a:off x="8145244" y="2436588"/>
            <a:ext cx="394333" cy="91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7304B8-53A3-9E37-5B47-AE0DB90E659F}"/>
              </a:ext>
            </a:extLst>
          </p:cNvPr>
          <p:cNvCxnSpPr>
            <a:cxnSpLocks/>
          </p:cNvCxnSpPr>
          <p:nvPr/>
        </p:nvCxnSpPr>
        <p:spPr>
          <a:xfrm flipH="1">
            <a:off x="4890818" y="2435667"/>
            <a:ext cx="6702" cy="2123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39532B-3A2A-15F8-AE8E-6B85983B6DD5}"/>
              </a:ext>
            </a:extLst>
          </p:cNvPr>
          <p:cNvCxnSpPr>
            <a:cxnSpLocks/>
          </p:cNvCxnSpPr>
          <p:nvPr/>
        </p:nvCxnSpPr>
        <p:spPr>
          <a:xfrm flipH="1">
            <a:off x="8487862" y="2450822"/>
            <a:ext cx="43321" cy="2126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2053E18-5074-395F-4EB0-169C31672653}"/>
              </a:ext>
            </a:extLst>
          </p:cNvPr>
          <p:cNvCxnSpPr>
            <a:cxnSpLocks/>
          </p:cNvCxnSpPr>
          <p:nvPr/>
        </p:nvCxnSpPr>
        <p:spPr>
          <a:xfrm flipH="1">
            <a:off x="6667715" y="4304006"/>
            <a:ext cx="131" cy="546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FCD8639-92FC-82CD-273A-C6759DA1696E}"/>
              </a:ext>
            </a:extLst>
          </p:cNvPr>
          <p:cNvCxnSpPr>
            <a:cxnSpLocks/>
          </p:cNvCxnSpPr>
          <p:nvPr/>
        </p:nvCxnSpPr>
        <p:spPr>
          <a:xfrm>
            <a:off x="6816447" y="4453649"/>
            <a:ext cx="0" cy="2108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59C800-0379-4B03-F8F5-4C08A88F77A6}"/>
              </a:ext>
            </a:extLst>
          </p:cNvPr>
          <p:cNvCxnSpPr>
            <a:cxnSpLocks/>
          </p:cNvCxnSpPr>
          <p:nvPr/>
        </p:nvCxnSpPr>
        <p:spPr>
          <a:xfrm flipH="1" flipV="1">
            <a:off x="6816447" y="4570992"/>
            <a:ext cx="1693075" cy="63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78D6B9-061B-0EB0-E585-067429CABFC5}"/>
              </a:ext>
            </a:extLst>
          </p:cNvPr>
          <p:cNvCxnSpPr>
            <a:cxnSpLocks/>
          </p:cNvCxnSpPr>
          <p:nvPr/>
        </p:nvCxnSpPr>
        <p:spPr>
          <a:xfrm flipH="1" flipV="1">
            <a:off x="4876191" y="4559082"/>
            <a:ext cx="1770527" cy="119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49A263F-8E83-7E1C-6BE3-17C1F38DA3F5}"/>
              </a:ext>
            </a:extLst>
          </p:cNvPr>
          <p:cNvSpPr txBox="1"/>
          <p:nvPr/>
        </p:nvSpPr>
        <p:spPr>
          <a:xfrm>
            <a:off x="6541546" y="4860908"/>
            <a:ext cx="342619" cy="362651"/>
          </a:xfrm>
          <a:prstGeom prst="rect">
            <a:avLst/>
          </a:prstGeom>
          <a:noFill/>
        </p:spPr>
        <p:txBody>
          <a:bodyPr wrap="none" rtlCol="0">
            <a:spAutoFit/>
          </a:bodyPr>
          <a:lstStyle/>
          <a:p>
            <a:r>
              <a:rPr lang="en-US" sz="1800" dirty="0">
                <a:solidFill>
                  <a:srgbClr val="00B0F0"/>
                </a:solidFill>
              </a:rPr>
              <a:t>E</a:t>
            </a:r>
          </a:p>
        </p:txBody>
      </p:sp>
      <p:cxnSp>
        <p:nvCxnSpPr>
          <p:cNvPr id="92" name="Straight Connector 91">
            <a:extLst>
              <a:ext uri="{FF2B5EF4-FFF2-40B4-BE49-F238E27FC236}">
                <a16:creationId xmlns:a16="http://schemas.microsoft.com/office/drawing/2014/main" id="{C54522EE-A9DD-6B91-A040-DD98D68E3E04}"/>
              </a:ext>
            </a:extLst>
          </p:cNvPr>
          <p:cNvCxnSpPr>
            <a:cxnSpLocks/>
          </p:cNvCxnSpPr>
          <p:nvPr/>
        </p:nvCxnSpPr>
        <p:spPr>
          <a:xfrm>
            <a:off x="7763880" y="1659029"/>
            <a:ext cx="333177" cy="390871"/>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78A1ED-42E5-201B-55F3-09E806A27E8A}"/>
              </a:ext>
            </a:extLst>
          </p:cNvPr>
          <p:cNvCxnSpPr>
            <a:cxnSpLocks/>
          </p:cNvCxnSpPr>
          <p:nvPr/>
        </p:nvCxnSpPr>
        <p:spPr>
          <a:xfrm flipV="1">
            <a:off x="7121666" y="3351258"/>
            <a:ext cx="417549" cy="404155"/>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F93C913C-000C-540B-84D4-2C22B70AC1B9}"/>
                  </a:ext>
                </a:extLst>
              </p:cNvPr>
              <p:cNvSpPr txBox="1"/>
              <p:nvPr/>
            </p:nvSpPr>
            <p:spPr>
              <a:xfrm>
                <a:off x="7317235" y="3527504"/>
                <a:ext cx="28526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𝐼</m:t>
                      </m:r>
                    </m:oMath>
                  </m:oMathPara>
                </a14:m>
                <a:endParaRPr lang="en-US" sz="2000" dirty="0"/>
              </a:p>
            </p:txBody>
          </p:sp>
        </mc:Choice>
        <mc:Fallback xmlns="">
          <p:sp>
            <p:nvSpPr>
              <p:cNvPr id="94" name="TextBox 93">
                <a:extLst>
                  <a:ext uri="{FF2B5EF4-FFF2-40B4-BE49-F238E27FC236}">
                    <a16:creationId xmlns:a16="http://schemas.microsoft.com/office/drawing/2014/main" id="{F93C913C-000C-540B-84D4-2C22B70AC1B9}"/>
                  </a:ext>
                </a:extLst>
              </p:cNvPr>
              <p:cNvSpPr txBox="1">
                <a:spLocks noRot="1" noChangeAspect="1" noMove="1" noResize="1" noEditPoints="1" noAdjustHandles="1" noChangeArrowheads="1" noChangeShapeType="1" noTextEdit="1"/>
              </p:cNvSpPr>
              <p:nvPr/>
            </p:nvSpPr>
            <p:spPr>
              <a:xfrm>
                <a:off x="7317235" y="3527504"/>
                <a:ext cx="285264" cy="400110"/>
              </a:xfrm>
              <a:prstGeom prst="rect">
                <a:avLst/>
              </a:prstGeom>
              <a:blipFill>
                <a:blip r:embed="rId16"/>
                <a:stretch>
                  <a:fillRect/>
                </a:stretch>
              </a:blipFill>
            </p:spPr>
            <p:txBody>
              <a:bodyPr/>
              <a:lstStyle/>
              <a:p>
                <a:r>
                  <a:rPr lang="en-US">
                    <a:noFill/>
                  </a:rPr>
                  <a:t> </a:t>
                </a:r>
              </a:p>
            </p:txBody>
          </p:sp>
        </mc:Fallback>
      </mc:AlternateContent>
      <p:cxnSp>
        <p:nvCxnSpPr>
          <p:cNvPr id="124" name="Straight Connector 123">
            <a:extLst>
              <a:ext uri="{FF2B5EF4-FFF2-40B4-BE49-F238E27FC236}">
                <a16:creationId xmlns:a16="http://schemas.microsoft.com/office/drawing/2014/main" id="{6F28F62F-438D-1459-3776-B6C492DE2C02}"/>
              </a:ext>
            </a:extLst>
          </p:cNvPr>
          <p:cNvCxnSpPr>
            <a:cxnSpLocks/>
          </p:cNvCxnSpPr>
          <p:nvPr/>
        </p:nvCxnSpPr>
        <p:spPr>
          <a:xfrm flipV="1">
            <a:off x="6823791" y="1395124"/>
            <a:ext cx="0" cy="545818"/>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631C1936-E307-3327-EEF2-47E11466EC59}"/>
                  </a:ext>
                </a:extLst>
              </p:cNvPr>
              <p:cNvSpPr txBox="1"/>
              <p:nvPr/>
            </p:nvSpPr>
            <p:spPr>
              <a:xfrm>
                <a:off x="6891151" y="2481135"/>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126" name="TextBox 125">
                <a:extLst>
                  <a:ext uri="{FF2B5EF4-FFF2-40B4-BE49-F238E27FC236}">
                    <a16:creationId xmlns:a16="http://schemas.microsoft.com/office/drawing/2014/main" id="{631C1936-E307-3327-EEF2-47E11466EC59}"/>
                  </a:ext>
                </a:extLst>
              </p:cNvPr>
              <p:cNvSpPr txBox="1">
                <a:spLocks noRot="1" noChangeAspect="1" noMove="1" noResize="1" noEditPoints="1" noAdjustHandles="1" noChangeArrowheads="1" noChangeShapeType="1" noTextEdit="1"/>
              </p:cNvSpPr>
              <p:nvPr/>
            </p:nvSpPr>
            <p:spPr>
              <a:xfrm>
                <a:off x="6891151" y="2481135"/>
                <a:ext cx="368940" cy="392872"/>
              </a:xfrm>
              <a:prstGeom prst="rect">
                <a:avLst/>
              </a:prstGeom>
              <a:blipFill>
                <a:blip r:embed="rId17"/>
                <a:stretch>
                  <a:fillRect r="-18033" b="-6250"/>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754A58E7-3A9D-859C-46A6-C2A44EF05983}"/>
              </a:ext>
            </a:extLst>
          </p:cNvPr>
          <p:cNvSpPr txBox="1"/>
          <p:nvPr/>
        </p:nvSpPr>
        <p:spPr>
          <a:xfrm>
            <a:off x="6538714" y="2216472"/>
            <a:ext cx="355123" cy="362651"/>
          </a:xfrm>
          <a:prstGeom prst="rect">
            <a:avLst/>
          </a:prstGeom>
          <a:noFill/>
        </p:spPr>
        <p:txBody>
          <a:bodyPr wrap="none" rtlCol="0">
            <a:spAutoFit/>
          </a:bodyPr>
          <a:lstStyle/>
          <a:p>
            <a:r>
              <a:rPr lang="en-US" sz="1800" dirty="0">
                <a:solidFill>
                  <a:srgbClr val="00B0F0"/>
                </a:solidFill>
              </a:rPr>
              <a:t>G</a:t>
            </a:r>
          </a:p>
        </p:txBody>
      </p:sp>
      <p:cxnSp>
        <p:nvCxnSpPr>
          <p:cNvPr id="128" name="Straight Connector 127">
            <a:extLst>
              <a:ext uri="{FF2B5EF4-FFF2-40B4-BE49-F238E27FC236}">
                <a16:creationId xmlns:a16="http://schemas.microsoft.com/office/drawing/2014/main" id="{AB356A8E-3407-6121-9F5D-4B82D3468F0C}"/>
              </a:ext>
            </a:extLst>
          </p:cNvPr>
          <p:cNvCxnSpPr>
            <a:cxnSpLocks/>
          </p:cNvCxnSpPr>
          <p:nvPr/>
        </p:nvCxnSpPr>
        <p:spPr>
          <a:xfrm flipV="1">
            <a:off x="4761953" y="3051596"/>
            <a:ext cx="0" cy="64666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C3213F8-F8DD-C916-536E-DF25249C1ABE}"/>
              </a:ext>
            </a:extLst>
          </p:cNvPr>
          <p:cNvCxnSpPr>
            <a:cxnSpLocks/>
          </p:cNvCxnSpPr>
          <p:nvPr/>
        </p:nvCxnSpPr>
        <p:spPr>
          <a:xfrm flipV="1">
            <a:off x="6024049" y="1015131"/>
            <a:ext cx="342016" cy="40146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9386E96-ECFD-607A-2229-4061C17CB412}"/>
                  </a:ext>
                </a:extLst>
              </p:cNvPr>
              <p:cNvSpPr txBox="1"/>
              <p:nvPr/>
            </p:nvSpPr>
            <p:spPr>
              <a:xfrm>
                <a:off x="5880674" y="837566"/>
                <a:ext cx="38352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130" name="TextBox 129">
                <a:extLst>
                  <a:ext uri="{FF2B5EF4-FFF2-40B4-BE49-F238E27FC236}">
                    <a16:creationId xmlns:a16="http://schemas.microsoft.com/office/drawing/2014/main" id="{B9386E96-ECFD-607A-2229-4061C17CB412}"/>
                  </a:ext>
                </a:extLst>
              </p:cNvPr>
              <p:cNvSpPr txBox="1">
                <a:spLocks noRot="1" noChangeAspect="1" noMove="1" noResize="1" noEditPoints="1" noAdjustHandles="1" noChangeArrowheads="1" noChangeShapeType="1" noTextEdit="1"/>
              </p:cNvSpPr>
              <p:nvPr/>
            </p:nvSpPr>
            <p:spPr>
              <a:xfrm>
                <a:off x="5880674" y="837566"/>
                <a:ext cx="383525" cy="400110"/>
              </a:xfrm>
              <a:prstGeom prst="rect">
                <a:avLst/>
              </a:prstGeom>
              <a:blipFill>
                <a:blip r:embed="rId18"/>
                <a:stretch>
                  <a:fillRect b="-3030"/>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3FB0B6D2-693C-F12A-DAEB-24EBBC91D5AA}"/>
              </a:ext>
            </a:extLst>
          </p:cNvPr>
          <p:cNvCxnSpPr>
            <a:cxnSpLocks/>
          </p:cNvCxnSpPr>
          <p:nvPr/>
        </p:nvCxnSpPr>
        <p:spPr>
          <a:xfrm>
            <a:off x="5876627" y="3293863"/>
            <a:ext cx="418470" cy="497705"/>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A23D5B04-D145-7896-6EBA-8A078BECF7FF}"/>
                  </a:ext>
                </a:extLst>
              </p:cNvPr>
              <p:cNvSpPr txBox="1"/>
              <p:nvPr/>
            </p:nvSpPr>
            <p:spPr>
              <a:xfrm rot="16200000">
                <a:off x="8102996" y="3220674"/>
                <a:ext cx="1591530" cy="400110"/>
              </a:xfrm>
              <a:prstGeom prst="rect">
                <a:avLst/>
              </a:prstGeom>
              <a:noFill/>
            </p:spPr>
            <p:txBody>
              <a:bodyPr wrap="square">
                <a:spAutoFit/>
              </a:bodyPr>
              <a:lstStyle/>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e>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1</m:t>
                        </m:r>
                      </m:sub>
                    </m:sSub>
                    <m:r>
                      <a:rPr lang="en-US" sz="2000" b="0" i="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𝐼</m:t>
                        </m:r>
                      </m:e>
                      <m:sub>
                        <m:r>
                          <a:rPr lang="en-US" sz="2000" i="1">
                            <a:latin typeface="Cambria Math" panose="02040503050406030204" pitchFamily="18" charset="0"/>
                            <a:ea typeface="Cambria Math" panose="02040503050406030204" pitchFamily="18" charset="0"/>
                          </a:rPr>
                          <m:t>𝐺</m:t>
                        </m:r>
                      </m:sub>
                    </m:sSub>
                  </m:oMath>
                </a14:m>
                <a:r>
                  <a:rPr lang="en-US" sz="2000" dirty="0"/>
                  <a:t>)</a:t>
                </a:r>
              </a:p>
            </p:txBody>
          </p:sp>
        </mc:Choice>
        <mc:Fallback xmlns="">
          <p:sp>
            <p:nvSpPr>
              <p:cNvPr id="132" name="TextBox 131">
                <a:extLst>
                  <a:ext uri="{FF2B5EF4-FFF2-40B4-BE49-F238E27FC236}">
                    <a16:creationId xmlns:a16="http://schemas.microsoft.com/office/drawing/2014/main" id="{A23D5B04-D145-7896-6EBA-8A078BECF7FF}"/>
                  </a:ext>
                </a:extLst>
              </p:cNvPr>
              <p:cNvSpPr txBox="1">
                <a:spLocks noRot="1" noChangeAspect="1" noMove="1" noResize="1" noEditPoints="1" noAdjustHandles="1" noChangeArrowheads="1" noChangeShapeType="1" noTextEdit="1"/>
              </p:cNvSpPr>
              <p:nvPr/>
            </p:nvSpPr>
            <p:spPr>
              <a:xfrm rot="16200000">
                <a:off x="8102996" y="3220674"/>
                <a:ext cx="1591530" cy="400110"/>
              </a:xfrm>
              <a:prstGeom prst="rect">
                <a:avLst/>
              </a:prstGeom>
              <a:blipFill>
                <a:blip r:embed="rId19"/>
                <a:stretch>
                  <a:fillRect l="-7576" t="-2299" r="-27273" b="-19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225ABD04-BFB7-116A-A4A2-BE12912DD142}"/>
                  </a:ext>
                </a:extLst>
              </p:cNvPr>
              <p:cNvSpPr txBox="1"/>
              <p:nvPr/>
            </p:nvSpPr>
            <p:spPr>
              <a:xfrm>
                <a:off x="5312118" y="3463878"/>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133" name="TextBox 132">
                <a:extLst>
                  <a:ext uri="{FF2B5EF4-FFF2-40B4-BE49-F238E27FC236}">
                    <a16:creationId xmlns:a16="http://schemas.microsoft.com/office/drawing/2014/main" id="{225ABD04-BFB7-116A-A4A2-BE12912DD142}"/>
                  </a:ext>
                </a:extLst>
              </p:cNvPr>
              <p:cNvSpPr txBox="1">
                <a:spLocks noRot="1" noChangeAspect="1" noMove="1" noResize="1" noEditPoints="1" noAdjustHandles="1" noChangeArrowheads="1" noChangeShapeType="1" noTextEdit="1"/>
              </p:cNvSpPr>
              <p:nvPr/>
            </p:nvSpPr>
            <p:spPr>
              <a:xfrm>
                <a:off x="5312118" y="3463878"/>
                <a:ext cx="368940" cy="400110"/>
              </a:xfrm>
              <a:prstGeom prst="rect">
                <a:avLst/>
              </a:prstGeom>
              <a:blipFill>
                <a:blip r:embed="rId20"/>
                <a:stretch>
                  <a:fillRect r="-108197"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70AC5CD-220D-4A88-3F8B-D1C278A63C4C}"/>
                  </a:ext>
                </a:extLst>
              </p:cNvPr>
              <p:cNvSpPr txBox="1"/>
              <p:nvPr/>
            </p:nvSpPr>
            <p:spPr>
              <a:xfrm>
                <a:off x="6781696" y="1621719"/>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134" name="TextBox 133">
                <a:extLst>
                  <a:ext uri="{FF2B5EF4-FFF2-40B4-BE49-F238E27FC236}">
                    <a16:creationId xmlns:a16="http://schemas.microsoft.com/office/drawing/2014/main" id="{B70AC5CD-220D-4A88-3F8B-D1C278A63C4C}"/>
                  </a:ext>
                </a:extLst>
              </p:cNvPr>
              <p:cNvSpPr txBox="1">
                <a:spLocks noRot="1" noChangeAspect="1" noMove="1" noResize="1" noEditPoints="1" noAdjustHandles="1" noChangeArrowheads="1" noChangeShapeType="1" noTextEdit="1"/>
              </p:cNvSpPr>
              <p:nvPr/>
            </p:nvSpPr>
            <p:spPr>
              <a:xfrm>
                <a:off x="6781696" y="1621719"/>
                <a:ext cx="368940" cy="400110"/>
              </a:xfrm>
              <a:prstGeom prst="rect">
                <a:avLst/>
              </a:prstGeom>
              <a:blipFill>
                <a:blip r:embed="rId21"/>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E8F4A8A9-B8A5-98DC-7DBB-8BF2476C2D16}"/>
                  </a:ext>
                </a:extLst>
              </p:cNvPr>
              <p:cNvSpPr txBox="1"/>
              <p:nvPr/>
            </p:nvSpPr>
            <p:spPr>
              <a:xfrm>
                <a:off x="7882704" y="1495974"/>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135" name="TextBox 134">
                <a:extLst>
                  <a:ext uri="{FF2B5EF4-FFF2-40B4-BE49-F238E27FC236}">
                    <a16:creationId xmlns:a16="http://schemas.microsoft.com/office/drawing/2014/main" id="{E8F4A8A9-B8A5-98DC-7DBB-8BF2476C2D16}"/>
                  </a:ext>
                </a:extLst>
              </p:cNvPr>
              <p:cNvSpPr txBox="1">
                <a:spLocks noRot="1" noChangeAspect="1" noMove="1" noResize="1" noEditPoints="1" noAdjustHandles="1" noChangeArrowheads="1" noChangeShapeType="1" noTextEdit="1"/>
              </p:cNvSpPr>
              <p:nvPr/>
            </p:nvSpPr>
            <p:spPr>
              <a:xfrm>
                <a:off x="7882704" y="1495974"/>
                <a:ext cx="368940" cy="400110"/>
              </a:xfrm>
              <a:prstGeom prst="rect">
                <a:avLst/>
              </a:prstGeom>
              <a:blipFill>
                <a:blip r:embed="rId22"/>
                <a:stretch>
                  <a:fillRect r="-108197" b="-3030"/>
                </a:stretch>
              </a:blipFill>
            </p:spPr>
            <p:txBody>
              <a:bodyPr/>
              <a:lstStyle/>
              <a:p>
                <a:r>
                  <a:rPr lang="en-US">
                    <a:noFill/>
                  </a:rPr>
                  <a:t> </a:t>
                </a:r>
              </a:p>
            </p:txBody>
          </p:sp>
        </mc:Fallback>
      </mc:AlternateContent>
    </p:spTree>
    <p:extLst>
      <p:ext uri="{BB962C8B-B14F-4D97-AF65-F5344CB8AC3E}">
        <p14:creationId xmlns:p14="http://schemas.microsoft.com/office/powerpoint/2010/main" val="87177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17" grpId="0"/>
      <p:bldP spid="13" grpId="0"/>
      <p:bldP spid="14" grpId="0"/>
      <p:bldP spid="16" grpId="0"/>
      <p:bldP spid="18" grpId="0"/>
      <p:bldP spid="19" grpId="0" animBg="1"/>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32</a:t>
            </a:fld>
            <a:endParaRPr lang="en-US" sz="1200" dirty="0">
              <a:solidFill>
                <a:schemeClr val="accent3">
                  <a:lumMod val="50000"/>
                </a:schemeClr>
              </a:solidFill>
            </a:endParaRPr>
          </a:p>
        </p:txBody>
      </p:sp>
      <p:sp>
        <p:nvSpPr>
          <p:cNvPr id="12" name="TextBox 11"/>
          <p:cNvSpPr txBox="1"/>
          <p:nvPr/>
        </p:nvSpPr>
        <p:spPr>
          <a:xfrm>
            <a:off x="714302" y="-14988"/>
            <a:ext cx="5437707" cy="523220"/>
          </a:xfrm>
          <a:prstGeom prst="rect">
            <a:avLst/>
          </a:prstGeom>
          <a:noFill/>
        </p:spPr>
        <p:txBody>
          <a:bodyPr wrap="none" rtlCol="0">
            <a:spAutoFit/>
          </a:bodyPr>
          <a:lstStyle/>
          <a:p>
            <a:r>
              <a:rPr lang="en-US" sz="2800" b="1" dirty="0">
                <a:solidFill>
                  <a:srgbClr val="0000FF"/>
                </a:solidFill>
                <a:latin typeface="Livvic" panose="020B0604020202020204" charset="0"/>
              </a:rPr>
              <a:t>Wheatstone Bridge Sensitivity</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23B7822-0293-8E57-46B5-C2B2860D2E6F}"/>
                  </a:ext>
                </a:extLst>
              </p:cNvPr>
              <p:cNvSpPr txBox="1"/>
              <p:nvPr/>
            </p:nvSpPr>
            <p:spPr>
              <a:xfrm>
                <a:off x="251097" y="624635"/>
                <a:ext cx="3313794" cy="990336"/>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solidFill>
                                <a:srgbClr val="0000FF"/>
                              </a:solidFill>
                              <a:latin typeface="Cambria Math" panose="02040503050406030204" pitchFamily="18" charset="0"/>
                              <a:ea typeface="Cambria Math" panose="02040503050406030204" pitchFamily="18" charset="0"/>
                            </a:rPr>
                          </m:ctrlPr>
                        </m:fPr>
                        <m:num>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num>
                        <m:den>
                          <m:r>
                            <a:rPr lang="en-US" sz="2000" b="0" i="1" smtClean="0">
                              <a:solidFill>
                                <a:srgbClr val="0000FF"/>
                              </a:solidFill>
                              <a:latin typeface="Cambria Math" panose="02040503050406030204" pitchFamily="18" charset="0"/>
                              <a:ea typeface="Cambria Math" panose="02040503050406030204" pitchFamily="18" charset="0"/>
                            </a:rPr>
                            <m:t>𝐼</m:t>
                          </m:r>
                        </m:den>
                      </m:f>
                      <m:r>
                        <a:rPr lang="en-US" sz="2000" b="0" i="1" smtClean="0">
                          <a:solidFill>
                            <a:srgbClr val="0000FF"/>
                          </a:solidFill>
                          <a:latin typeface="Cambria Math" panose="02040503050406030204" pitchFamily="18" charset="0"/>
                          <a:ea typeface="Cambria Math" panose="02040503050406030204" pitchFamily="18" charset="0"/>
                        </a:rPr>
                        <m:t>=</m:t>
                      </m:r>
                      <m:f>
                        <m:fPr>
                          <m:ctrlPr>
                            <a:rPr lang="en-US" sz="2000" i="1">
                              <a:solidFill>
                                <a:srgbClr val="0000FF"/>
                              </a:solidFill>
                              <a:latin typeface="Cambria Math" panose="02040503050406030204" pitchFamily="18" charset="0"/>
                              <a:ea typeface="Cambria Math" panose="02040503050406030204" pitchFamily="18" charset="0"/>
                            </a:rPr>
                          </m:ctrlPr>
                        </m:fPr>
                        <m:num>
                          <m:d>
                            <m:dPr>
                              <m:ctrlPr>
                                <a:rPr lang="en-US" sz="2000" i="1">
                                  <a:solidFill>
                                    <a:srgbClr val="0000FF"/>
                                  </a:solidFill>
                                  <a:latin typeface="Cambria Math" panose="02040503050406030204" pitchFamily="18" charset="0"/>
                                  <a:ea typeface="Cambria Math" panose="02040503050406030204" pitchFamily="18" charset="0"/>
                                </a:rPr>
                              </m:ctrlPr>
                            </m:dPr>
                            <m:e>
                              <m:r>
                                <a:rPr lang="en-US" sz="2000" b="0" i="1" smtClean="0">
                                  <a:solidFill>
                                    <a:srgbClr val="0000FF"/>
                                  </a:solidFill>
                                  <a:latin typeface="Cambria Math" panose="02040503050406030204" pitchFamily="18" charset="0"/>
                                  <a:ea typeface="Cambria Math" panose="02040503050406030204" pitchFamily="18" charset="0"/>
                                </a:rPr>
                                <m:t>𝑟</m:t>
                              </m:r>
                              <m:r>
                                <a:rPr lang="en-US" sz="2000" i="1">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e>
                          </m:d>
                        </m:num>
                        <m:den>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d>
                            <m:dPr>
                              <m:ctrlPr>
                                <a:rPr lang="en-US" sz="2000" b="0" i="1" smtClean="0">
                                  <a:solidFill>
                                    <a:srgbClr val="0000FF"/>
                                  </a:solidFill>
                                  <a:latin typeface="Cambria Math" panose="02040503050406030204" pitchFamily="18" charset="0"/>
                                  <a:ea typeface="Cambria Math" panose="02040503050406030204" pitchFamily="18" charset="0"/>
                                </a:rPr>
                              </m:ctrlPr>
                            </m:dPr>
                            <m:e>
                              <m:r>
                                <a:rPr lang="en-US" sz="2000" b="0" i="1" smtClean="0">
                                  <a:solidFill>
                                    <a:srgbClr val="0000FF"/>
                                  </a:solidFill>
                                  <a:latin typeface="Cambria Math" panose="02040503050406030204" pitchFamily="18" charset="0"/>
                                  <a:ea typeface="Cambria Math" panose="02040503050406030204" pitchFamily="18" charset="0"/>
                                </a:rPr>
                                <m:t>1+</m:t>
                              </m:r>
                              <m:f>
                                <m:fPr>
                                  <m:ctrlPr>
                                    <a:rPr lang="en-US" sz="2000" b="0" i="1" smtClean="0">
                                      <a:solidFill>
                                        <a:srgbClr val="0000FF"/>
                                      </a:solidFill>
                                      <a:latin typeface="Cambria Math" panose="02040503050406030204" pitchFamily="18" charset="0"/>
                                      <a:ea typeface="Cambria Math" panose="02040503050406030204" pitchFamily="18" charset="0"/>
                                    </a:rPr>
                                  </m:ctrlPr>
                                </m:fPr>
                                <m:num>
                                  <m:r>
                                    <a:rPr lang="en-US" sz="2000" b="0" i="1" smtClean="0">
                                      <a:solidFill>
                                        <a:srgbClr val="0000FF"/>
                                      </a:solidFill>
                                      <a:latin typeface="Cambria Math" panose="02040503050406030204" pitchFamily="18" charset="0"/>
                                      <a:ea typeface="Cambria Math" panose="02040503050406030204" pitchFamily="18" charset="0"/>
                                    </a:rPr>
                                    <m:t>1</m:t>
                                  </m:r>
                                </m:num>
                                <m:den>
                                  <m:r>
                                    <a:rPr lang="en-US" sz="2000" b="0" i="1" smtClean="0">
                                      <a:solidFill>
                                        <a:srgbClr val="0000FF"/>
                                      </a:solidFill>
                                      <a:latin typeface="Cambria Math" panose="02040503050406030204" pitchFamily="18" charset="0"/>
                                      <a:ea typeface="Cambria Math" panose="02040503050406030204" pitchFamily="18" charset="0"/>
                                    </a:rPr>
                                    <m:t>𝑛</m:t>
                                  </m:r>
                                </m:den>
                              </m:f>
                            </m:e>
                          </m:d>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r>
                            <a:rPr lang="en-US" sz="2000" b="0" i="1" smtClean="0">
                              <a:solidFill>
                                <a:srgbClr val="0000FF"/>
                              </a:solidFill>
                              <a:latin typeface="Cambria Math" panose="02040503050406030204" pitchFamily="18" charset="0"/>
                              <a:ea typeface="Cambria Math" panose="02040503050406030204" pitchFamily="18" charset="0"/>
                            </a:rPr>
                            <m:t>(1+</m:t>
                          </m:r>
                          <m:r>
                            <a:rPr lang="en-US" sz="2000" b="0" i="1" smtClean="0">
                              <a:solidFill>
                                <a:srgbClr val="0000FF"/>
                              </a:solidFill>
                              <a:latin typeface="Cambria Math" panose="02040503050406030204" pitchFamily="18" charset="0"/>
                              <a:ea typeface="Cambria Math" panose="02040503050406030204" pitchFamily="18" charset="0"/>
                            </a:rPr>
                            <m:t>𝑚</m:t>
                          </m:r>
                          <m:r>
                            <a:rPr lang="en-US" sz="2000" b="0" i="1" smtClean="0">
                              <a:solidFill>
                                <a:srgbClr val="0000FF"/>
                              </a:solidFill>
                              <a:latin typeface="Cambria Math" panose="02040503050406030204" pitchFamily="18" charset="0"/>
                              <a:ea typeface="Cambria Math" panose="02040503050406030204" pitchFamily="18" charset="0"/>
                            </a:rPr>
                            <m:t>)</m:t>
                          </m:r>
                        </m:den>
                      </m:f>
                    </m:oMath>
                  </m:oMathPara>
                </a14:m>
                <a:endParaRPr lang="en-US" sz="2000" dirty="0">
                  <a:solidFill>
                    <a:srgbClr val="0000FF"/>
                  </a:solidFill>
                </a:endParaRPr>
              </a:p>
            </p:txBody>
          </p:sp>
        </mc:Choice>
        <mc:Fallback xmlns="">
          <p:sp>
            <p:nvSpPr>
              <p:cNvPr id="19" name="TextBox 18">
                <a:extLst>
                  <a:ext uri="{FF2B5EF4-FFF2-40B4-BE49-F238E27FC236}">
                    <a16:creationId xmlns:a16="http://schemas.microsoft.com/office/drawing/2014/main" id="{223B7822-0293-8E57-46B5-C2B2860D2E6F}"/>
                  </a:ext>
                </a:extLst>
              </p:cNvPr>
              <p:cNvSpPr txBox="1">
                <a:spLocks noRot="1" noChangeAspect="1" noMove="1" noResize="1" noEditPoints="1" noAdjustHandles="1" noChangeArrowheads="1" noChangeShapeType="1" noTextEdit="1"/>
              </p:cNvSpPr>
              <p:nvPr/>
            </p:nvSpPr>
            <p:spPr>
              <a:xfrm>
                <a:off x="251097" y="624635"/>
                <a:ext cx="3313794" cy="990336"/>
              </a:xfrm>
              <a:prstGeom prst="rect">
                <a:avLst/>
              </a:prstGeom>
              <a:blipFill>
                <a:blip r:embed="rId4"/>
                <a:stretch>
                  <a:fillRect/>
                </a:stretch>
              </a:blipFill>
              <a:ln>
                <a:solidFill>
                  <a:srgbClr val="FF0000"/>
                </a:solid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DC9F905-53A9-228B-6CEC-AADD82FBE875}"/>
              </a:ext>
            </a:extLst>
          </p:cNvPr>
          <p:cNvCxnSpPr>
            <a:cxnSpLocks/>
          </p:cNvCxnSpPr>
          <p:nvPr/>
        </p:nvCxnSpPr>
        <p:spPr>
          <a:xfrm>
            <a:off x="8656360" y="3125160"/>
            <a:ext cx="0" cy="60294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7CD176CB-ADF5-1EC2-BF56-427C0E500D4B}"/>
              </a:ext>
            </a:extLst>
          </p:cNvPr>
          <p:cNvGrpSpPr/>
          <p:nvPr/>
        </p:nvGrpSpPr>
        <p:grpSpPr>
          <a:xfrm rot="18900000">
            <a:off x="4753550" y="1668619"/>
            <a:ext cx="2295729" cy="267217"/>
            <a:chOff x="4519073" y="1682364"/>
            <a:chExt cx="1797239" cy="693028"/>
          </a:xfrm>
        </p:grpSpPr>
        <p:cxnSp>
          <p:nvCxnSpPr>
            <p:cNvPr id="26" name="Straight Connector 25">
              <a:extLst>
                <a:ext uri="{FF2B5EF4-FFF2-40B4-BE49-F238E27FC236}">
                  <a16:creationId xmlns:a16="http://schemas.microsoft.com/office/drawing/2014/main" id="{0E9FA005-2B80-D4F2-CFFB-59240E1B63D8}"/>
                </a:ext>
              </a:extLst>
            </p:cNvPr>
            <p:cNvCxnSpPr>
              <a:cxnSpLocks/>
            </p:cNvCxnSpPr>
            <p:nvPr/>
          </p:nvCxnSpPr>
          <p:spPr>
            <a:xfrm rot="2700000" flipV="1">
              <a:off x="4744015" y="1770382"/>
              <a:ext cx="197728" cy="6476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BDDFBB-2153-389F-4D71-640DF9F4180C}"/>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41D248-6B3D-1D79-68EF-24C0F96641EC}"/>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11DC23-600B-BAC0-9955-0A17040C3B85}"/>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268C05-80E0-E99C-1851-5BA7249E7861}"/>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29CB3F-7A17-4900-3742-E01E3A9C4407}"/>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3042ADD-F1F6-683E-2C67-C6145413211E}"/>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CE93423-2C7A-97BC-683F-7DAA6D75BEA9}"/>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D87FED4-274A-4798-283C-3481AEC39B95}"/>
              </a:ext>
            </a:extLst>
          </p:cNvPr>
          <p:cNvGrpSpPr/>
          <p:nvPr/>
        </p:nvGrpSpPr>
        <p:grpSpPr>
          <a:xfrm rot="2700000">
            <a:off x="6425767" y="1592402"/>
            <a:ext cx="2042480" cy="235844"/>
            <a:chOff x="4728469" y="1682364"/>
            <a:chExt cx="1587843" cy="693028"/>
          </a:xfrm>
        </p:grpSpPr>
        <p:cxnSp>
          <p:nvCxnSpPr>
            <p:cNvPr id="36" name="Straight Connector 35">
              <a:extLst>
                <a:ext uri="{FF2B5EF4-FFF2-40B4-BE49-F238E27FC236}">
                  <a16:creationId xmlns:a16="http://schemas.microsoft.com/office/drawing/2014/main" id="{A12CCBFF-A4C5-5329-F7C2-2AD9FB482E45}"/>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C0FAB8D-491C-D9D3-C334-2880FFFB2408}"/>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85288BE-7CCA-3B77-6417-E64C6BB06E38}"/>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EA0C37-47AF-1B4F-7C9A-DEDCD9BBA84B}"/>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DFD609-577B-A8C1-A117-7EB0586B9D76}"/>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1C4C73-3F3D-F7B3-DBD1-8013D812FD1E}"/>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D55C5C4-B178-C604-3FFE-A2315FD93C3A}"/>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D9C4B35-89A7-A594-149D-6927A0F1DE14}"/>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D60EB95C-1F45-0217-1458-EE7E0BC27402}"/>
              </a:ext>
            </a:extLst>
          </p:cNvPr>
          <p:cNvGrpSpPr/>
          <p:nvPr/>
        </p:nvGrpSpPr>
        <p:grpSpPr>
          <a:xfrm rot="2700000">
            <a:off x="4983960" y="3047606"/>
            <a:ext cx="2042480" cy="222576"/>
            <a:chOff x="4728469" y="1682364"/>
            <a:chExt cx="1587843" cy="693028"/>
          </a:xfrm>
        </p:grpSpPr>
        <p:cxnSp>
          <p:nvCxnSpPr>
            <p:cNvPr id="45" name="Straight Connector 44">
              <a:extLst>
                <a:ext uri="{FF2B5EF4-FFF2-40B4-BE49-F238E27FC236}">
                  <a16:creationId xmlns:a16="http://schemas.microsoft.com/office/drawing/2014/main" id="{A0367D7D-9879-884E-FE31-27A49BBF4C8C}"/>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9D05C2-69B1-8F90-A817-E2923D428E92}"/>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0F617D-3AF2-496D-7F9A-729E76D31FD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A544-AE5E-F547-DA44-A76DAF9ADB32}"/>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ED9B19-1431-F2D1-8197-A73F59679C1F}"/>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7ADA205-9F9F-337F-EF70-64F67B4BF383}"/>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3DCAF-ECE6-5783-88F7-11786177DF19}"/>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FE9CCDB-C45C-B7BE-B97B-D9B0EA071D13}"/>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98D32B4-25E7-43A8-C053-FD85BF876627}"/>
              </a:ext>
            </a:extLst>
          </p:cNvPr>
          <p:cNvGrpSpPr/>
          <p:nvPr/>
        </p:nvGrpSpPr>
        <p:grpSpPr>
          <a:xfrm rot="18900000">
            <a:off x="6399619" y="3048387"/>
            <a:ext cx="2028254" cy="203405"/>
            <a:chOff x="4728469" y="1682364"/>
            <a:chExt cx="1587843" cy="693028"/>
          </a:xfrm>
        </p:grpSpPr>
        <p:cxnSp>
          <p:nvCxnSpPr>
            <p:cNvPr id="54" name="Straight Connector 53">
              <a:extLst>
                <a:ext uri="{FF2B5EF4-FFF2-40B4-BE49-F238E27FC236}">
                  <a16:creationId xmlns:a16="http://schemas.microsoft.com/office/drawing/2014/main" id="{8E0B07AB-4675-1E4A-61FD-5867FDF345DC}"/>
                </a:ext>
              </a:extLst>
            </p:cNvPr>
            <p:cNvCxnSpPr>
              <a:cxnSpLocks/>
            </p:cNvCxnSpPr>
            <p:nvPr/>
          </p:nvCxnSpPr>
          <p:spPr>
            <a:xfrm>
              <a:off x="4728469" y="2096814"/>
              <a:ext cx="2534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41E0940-68F4-F3D8-3DCB-ECFC52E41312}"/>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3708A1-0D18-B0D3-2F8F-E0A4BAE180CF}"/>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3A0561-A1D9-F84B-91D2-F224755C9906}"/>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7A4D2C-782D-04E4-C2F9-BDE42C27D199}"/>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B3E9C7C-78AF-3CA0-7EA0-BA4080A9B1CA}"/>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9FD37A-D6BE-0E00-ADC8-8F3661DD7EDC}"/>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558D0D-B036-C4E9-BFBF-87E1BE8ADB9F}"/>
                </a:ext>
              </a:extLst>
            </p:cNvPr>
            <p:cNvCxnSpPr>
              <a:cxnSpLocks/>
            </p:cNvCxnSpPr>
            <p:nvPr/>
          </p:nvCxnSpPr>
          <p:spPr>
            <a:xfrm flipV="1">
              <a:off x="5994400" y="2092570"/>
              <a:ext cx="321912" cy="12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300F491E-23E1-F232-F4E1-6E50E2461EFF}"/>
              </a:ext>
            </a:extLst>
          </p:cNvPr>
          <p:cNvCxnSpPr>
            <a:cxnSpLocks/>
            <a:endCxn id="63" idx="0"/>
          </p:cNvCxnSpPr>
          <p:nvPr/>
        </p:nvCxnSpPr>
        <p:spPr>
          <a:xfrm flipH="1">
            <a:off x="6709506" y="1004575"/>
            <a:ext cx="12419" cy="11227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CAEAB10B-B3D4-1836-EC48-771549C7BFC5}"/>
              </a:ext>
            </a:extLst>
          </p:cNvPr>
          <p:cNvSpPr/>
          <p:nvPr/>
        </p:nvSpPr>
        <p:spPr>
          <a:xfrm>
            <a:off x="6449552" y="2127302"/>
            <a:ext cx="519907" cy="506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634529F-1C92-45B3-9207-064E812F063D}"/>
              </a:ext>
            </a:extLst>
          </p:cNvPr>
          <p:cNvCxnSpPr>
            <a:cxnSpLocks/>
          </p:cNvCxnSpPr>
          <p:nvPr/>
        </p:nvCxnSpPr>
        <p:spPr>
          <a:xfrm flipH="1">
            <a:off x="6700971" y="2633720"/>
            <a:ext cx="20953" cy="1258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8A93ECC-AC53-1DE6-67AD-ED7D2C1B0A20}"/>
                  </a:ext>
                </a:extLst>
              </p:cNvPr>
              <p:cNvSpPr txBox="1"/>
              <p:nvPr/>
            </p:nvSpPr>
            <p:spPr>
              <a:xfrm>
                <a:off x="5175334" y="1301999"/>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𝑛𝑚𝑅</m:t>
                      </m:r>
                    </m:oMath>
                  </m:oMathPara>
                </a14:m>
                <a:endParaRPr lang="en-US" sz="2000" dirty="0"/>
              </a:p>
            </p:txBody>
          </p:sp>
        </mc:Choice>
        <mc:Fallback xmlns="">
          <p:sp>
            <p:nvSpPr>
              <p:cNvPr id="65" name="TextBox 64">
                <a:extLst>
                  <a:ext uri="{FF2B5EF4-FFF2-40B4-BE49-F238E27FC236}">
                    <a16:creationId xmlns:a16="http://schemas.microsoft.com/office/drawing/2014/main" id="{B8A93ECC-AC53-1DE6-67AD-ED7D2C1B0A20}"/>
                  </a:ext>
                </a:extLst>
              </p:cNvPr>
              <p:cNvSpPr txBox="1">
                <a:spLocks noRot="1" noChangeAspect="1" noMove="1" noResize="1" noEditPoints="1" noAdjustHandles="1" noChangeArrowheads="1" noChangeShapeType="1" noTextEdit="1"/>
              </p:cNvSpPr>
              <p:nvPr/>
            </p:nvSpPr>
            <p:spPr>
              <a:xfrm>
                <a:off x="5175334" y="1301999"/>
                <a:ext cx="368940" cy="400110"/>
              </a:xfrm>
              <a:prstGeom prst="rect">
                <a:avLst/>
              </a:prstGeom>
              <a:blipFill>
                <a:blip r:embed="rId5"/>
                <a:stretch>
                  <a:fillRect r="-9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780CDBF-8F62-C8FC-ECA3-480305636169}"/>
                  </a:ext>
                </a:extLst>
              </p:cNvPr>
              <p:cNvSpPr txBox="1"/>
              <p:nvPr/>
            </p:nvSpPr>
            <p:spPr>
              <a:xfrm>
                <a:off x="7361774" y="1219609"/>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𝑚𝑅</m:t>
                      </m:r>
                    </m:oMath>
                  </m:oMathPara>
                </a14:m>
                <a:endParaRPr lang="en-US" sz="2000" dirty="0"/>
              </a:p>
            </p:txBody>
          </p:sp>
        </mc:Choice>
        <mc:Fallback xmlns="">
          <p:sp>
            <p:nvSpPr>
              <p:cNvPr id="66" name="TextBox 65">
                <a:extLst>
                  <a:ext uri="{FF2B5EF4-FFF2-40B4-BE49-F238E27FC236}">
                    <a16:creationId xmlns:a16="http://schemas.microsoft.com/office/drawing/2014/main" id="{4780CDBF-8F62-C8FC-ECA3-480305636169}"/>
                  </a:ext>
                </a:extLst>
              </p:cNvPr>
              <p:cNvSpPr txBox="1">
                <a:spLocks noRot="1" noChangeAspect="1" noMove="1" noResize="1" noEditPoints="1" noAdjustHandles="1" noChangeArrowheads="1" noChangeShapeType="1" noTextEdit="1"/>
              </p:cNvSpPr>
              <p:nvPr/>
            </p:nvSpPr>
            <p:spPr>
              <a:xfrm>
                <a:off x="7361774" y="1219609"/>
                <a:ext cx="368940" cy="400110"/>
              </a:xfrm>
              <a:prstGeom prst="rect">
                <a:avLst/>
              </a:prstGeom>
              <a:blipFill>
                <a:blip r:embed="rId6"/>
                <a:stretch>
                  <a:fillRect r="-5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C2DF03F-2FEF-1B3E-E0EB-1017B96E9154}"/>
                  </a:ext>
                </a:extLst>
              </p:cNvPr>
              <p:cNvSpPr txBox="1"/>
              <p:nvPr/>
            </p:nvSpPr>
            <p:spPr>
              <a:xfrm>
                <a:off x="5459238" y="2928724"/>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𝑅</m:t>
                      </m:r>
                    </m:oMath>
                  </m:oMathPara>
                </a14:m>
                <a:endParaRPr lang="en-US" sz="2000" dirty="0"/>
              </a:p>
            </p:txBody>
          </p:sp>
        </mc:Choice>
        <mc:Fallback xmlns="">
          <p:sp>
            <p:nvSpPr>
              <p:cNvPr id="68" name="TextBox 67">
                <a:extLst>
                  <a:ext uri="{FF2B5EF4-FFF2-40B4-BE49-F238E27FC236}">
                    <a16:creationId xmlns:a16="http://schemas.microsoft.com/office/drawing/2014/main" id="{2C2DF03F-2FEF-1B3E-E0EB-1017B96E9154}"/>
                  </a:ext>
                </a:extLst>
              </p:cNvPr>
              <p:cNvSpPr txBox="1">
                <a:spLocks noRot="1" noChangeAspect="1" noMove="1" noResize="1" noEditPoints="1" noAdjustHandles="1" noChangeArrowheads="1" noChangeShapeType="1" noTextEdit="1"/>
              </p:cNvSpPr>
              <p:nvPr/>
            </p:nvSpPr>
            <p:spPr>
              <a:xfrm>
                <a:off x="5459238" y="2928724"/>
                <a:ext cx="368940" cy="40011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85A6A37-3BAB-3ADB-5A33-2F0F2E09A3E4}"/>
                  </a:ext>
                </a:extLst>
              </p:cNvPr>
              <p:cNvSpPr txBox="1"/>
              <p:nvPr/>
            </p:nvSpPr>
            <p:spPr>
              <a:xfrm>
                <a:off x="7535112" y="3000183"/>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𝑟</m:t>
                      </m:r>
                    </m:oMath>
                  </m:oMathPara>
                </a14:m>
                <a:endParaRPr lang="en-US" sz="2000" dirty="0"/>
              </a:p>
            </p:txBody>
          </p:sp>
        </mc:Choice>
        <mc:Fallback xmlns="">
          <p:sp>
            <p:nvSpPr>
              <p:cNvPr id="69" name="TextBox 68">
                <a:extLst>
                  <a:ext uri="{FF2B5EF4-FFF2-40B4-BE49-F238E27FC236}">
                    <a16:creationId xmlns:a16="http://schemas.microsoft.com/office/drawing/2014/main" id="{C85A6A37-3BAB-3ADB-5A33-2F0F2E09A3E4}"/>
                  </a:ext>
                </a:extLst>
              </p:cNvPr>
              <p:cNvSpPr txBox="1">
                <a:spLocks noRot="1" noChangeAspect="1" noMove="1" noResize="1" noEditPoints="1" noAdjustHandles="1" noChangeArrowheads="1" noChangeShapeType="1" noTextEdit="1"/>
              </p:cNvSpPr>
              <p:nvPr/>
            </p:nvSpPr>
            <p:spPr>
              <a:xfrm>
                <a:off x="7535112" y="3000183"/>
                <a:ext cx="368940" cy="400110"/>
              </a:xfrm>
              <a:prstGeom prst="rect">
                <a:avLst/>
              </a:prstGeom>
              <a:blipFill>
                <a:blip r:embed="rId8"/>
                <a:stretch>
                  <a:fillRect/>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DDD399DB-2C4B-88CB-0305-81A83A801B96}"/>
              </a:ext>
            </a:extLst>
          </p:cNvPr>
          <p:cNvSpPr txBox="1"/>
          <p:nvPr/>
        </p:nvSpPr>
        <p:spPr>
          <a:xfrm>
            <a:off x="6543540" y="589994"/>
            <a:ext cx="330114" cy="362651"/>
          </a:xfrm>
          <a:prstGeom prst="rect">
            <a:avLst/>
          </a:prstGeom>
          <a:noFill/>
        </p:spPr>
        <p:txBody>
          <a:bodyPr wrap="none" rtlCol="0">
            <a:spAutoFit/>
          </a:bodyPr>
          <a:lstStyle/>
          <a:p>
            <a:r>
              <a:rPr lang="en-US" sz="1800" dirty="0">
                <a:solidFill>
                  <a:srgbClr val="00B0F0"/>
                </a:solidFill>
              </a:rPr>
              <a:t>A</a:t>
            </a:r>
          </a:p>
        </p:txBody>
      </p:sp>
      <p:sp>
        <p:nvSpPr>
          <p:cNvPr id="80" name="TextBox 79">
            <a:extLst>
              <a:ext uri="{FF2B5EF4-FFF2-40B4-BE49-F238E27FC236}">
                <a16:creationId xmlns:a16="http://schemas.microsoft.com/office/drawing/2014/main" id="{2A1EEA26-C757-68A3-D1B5-5E49231F02DC}"/>
              </a:ext>
            </a:extLst>
          </p:cNvPr>
          <p:cNvSpPr txBox="1"/>
          <p:nvPr/>
        </p:nvSpPr>
        <p:spPr>
          <a:xfrm>
            <a:off x="6519176" y="3844079"/>
            <a:ext cx="351378" cy="369332"/>
          </a:xfrm>
          <a:prstGeom prst="rect">
            <a:avLst/>
          </a:prstGeom>
          <a:noFill/>
        </p:spPr>
        <p:txBody>
          <a:bodyPr wrap="none" rtlCol="0">
            <a:spAutoFit/>
          </a:bodyPr>
          <a:lstStyle/>
          <a:p>
            <a:r>
              <a:rPr lang="en-US" sz="1800" dirty="0">
                <a:solidFill>
                  <a:srgbClr val="00B0F0"/>
                </a:solidFill>
              </a:rPr>
              <a:t>C</a:t>
            </a:r>
          </a:p>
        </p:txBody>
      </p:sp>
      <p:sp>
        <p:nvSpPr>
          <p:cNvPr id="81" name="TextBox 80">
            <a:extLst>
              <a:ext uri="{FF2B5EF4-FFF2-40B4-BE49-F238E27FC236}">
                <a16:creationId xmlns:a16="http://schemas.microsoft.com/office/drawing/2014/main" id="{473BEF80-5D06-4C0D-7A0E-E391E1651D40}"/>
              </a:ext>
            </a:extLst>
          </p:cNvPr>
          <p:cNvSpPr txBox="1"/>
          <p:nvPr/>
        </p:nvSpPr>
        <p:spPr>
          <a:xfrm>
            <a:off x="4956648" y="2144200"/>
            <a:ext cx="338554" cy="369332"/>
          </a:xfrm>
          <a:prstGeom prst="rect">
            <a:avLst/>
          </a:prstGeom>
          <a:noFill/>
        </p:spPr>
        <p:txBody>
          <a:bodyPr wrap="none" rtlCol="0">
            <a:spAutoFit/>
          </a:bodyPr>
          <a:lstStyle/>
          <a:p>
            <a:r>
              <a:rPr lang="en-US" sz="1800" dirty="0">
                <a:solidFill>
                  <a:srgbClr val="00B0F0"/>
                </a:solidFill>
              </a:rPr>
              <a:t>B</a:t>
            </a:r>
          </a:p>
        </p:txBody>
      </p:sp>
      <p:sp>
        <p:nvSpPr>
          <p:cNvPr id="82" name="TextBox 81">
            <a:extLst>
              <a:ext uri="{FF2B5EF4-FFF2-40B4-BE49-F238E27FC236}">
                <a16:creationId xmlns:a16="http://schemas.microsoft.com/office/drawing/2014/main" id="{1EF9A495-9280-65CA-FD9D-660F794088DD}"/>
              </a:ext>
            </a:extLst>
          </p:cNvPr>
          <p:cNvSpPr txBox="1"/>
          <p:nvPr/>
        </p:nvSpPr>
        <p:spPr>
          <a:xfrm>
            <a:off x="8092240" y="2119490"/>
            <a:ext cx="342619" cy="362651"/>
          </a:xfrm>
          <a:prstGeom prst="rect">
            <a:avLst/>
          </a:prstGeom>
          <a:noFill/>
        </p:spPr>
        <p:txBody>
          <a:bodyPr wrap="none" rtlCol="0">
            <a:spAutoFit/>
          </a:bodyPr>
          <a:lstStyle/>
          <a:p>
            <a:r>
              <a:rPr lang="en-US" sz="1800" dirty="0">
                <a:solidFill>
                  <a:srgbClr val="00B0F0"/>
                </a:solidFill>
              </a:rPr>
              <a:t>D</a:t>
            </a:r>
          </a:p>
        </p:txBody>
      </p:sp>
      <p:cxnSp>
        <p:nvCxnSpPr>
          <p:cNvPr id="83" name="Straight Connector 82">
            <a:extLst>
              <a:ext uri="{FF2B5EF4-FFF2-40B4-BE49-F238E27FC236}">
                <a16:creationId xmlns:a16="http://schemas.microsoft.com/office/drawing/2014/main" id="{1BC38FD4-08B7-C539-B6DF-5E48CF5D1163}"/>
              </a:ext>
            </a:extLst>
          </p:cNvPr>
          <p:cNvCxnSpPr>
            <a:cxnSpLocks/>
          </p:cNvCxnSpPr>
          <p:nvPr/>
        </p:nvCxnSpPr>
        <p:spPr>
          <a:xfrm flipH="1">
            <a:off x="4901411" y="2452902"/>
            <a:ext cx="3577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9A4622E-DDEC-3CF8-61D3-A46506E019FD}"/>
              </a:ext>
            </a:extLst>
          </p:cNvPr>
          <p:cNvCxnSpPr>
            <a:cxnSpLocks/>
          </p:cNvCxnSpPr>
          <p:nvPr/>
        </p:nvCxnSpPr>
        <p:spPr>
          <a:xfrm flipH="1" flipV="1">
            <a:off x="8145244" y="2436588"/>
            <a:ext cx="394333" cy="91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7304B8-53A3-9E37-5B47-AE0DB90E659F}"/>
              </a:ext>
            </a:extLst>
          </p:cNvPr>
          <p:cNvCxnSpPr>
            <a:cxnSpLocks/>
          </p:cNvCxnSpPr>
          <p:nvPr/>
        </p:nvCxnSpPr>
        <p:spPr>
          <a:xfrm flipH="1">
            <a:off x="4890818" y="2435667"/>
            <a:ext cx="6702" cy="2123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B39532B-3A2A-15F8-AE8E-6B85983B6DD5}"/>
              </a:ext>
            </a:extLst>
          </p:cNvPr>
          <p:cNvCxnSpPr>
            <a:cxnSpLocks/>
          </p:cNvCxnSpPr>
          <p:nvPr/>
        </p:nvCxnSpPr>
        <p:spPr>
          <a:xfrm flipH="1">
            <a:off x="8487862" y="2450822"/>
            <a:ext cx="43321" cy="2126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2053E18-5074-395F-4EB0-169C31672653}"/>
              </a:ext>
            </a:extLst>
          </p:cNvPr>
          <p:cNvCxnSpPr>
            <a:cxnSpLocks/>
          </p:cNvCxnSpPr>
          <p:nvPr/>
        </p:nvCxnSpPr>
        <p:spPr>
          <a:xfrm flipH="1">
            <a:off x="6667715" y="4304006"/>
            <a:ext cx="131" cy="546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FCD8639-92FC-82CD-273A-C6759DA1696E}"/>
              </a:ext>
            </a:extLst>
          </p:cNvPr>
          <p:cNvCxnSpPr>
            <a:cxnSpLocks/>
          </p:cNvCxnSpPr>
          <p:nvPr/>
        </p:nvCxnSpPr>
        <p:spPr>
          <a:xfrm>
            <a:off x="6816447" y="4453649"/>
            <a:ext cx="0" cy="2108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59C800-0379-4B03-F8F5-4C08A88F77A6}"/>
              </a:ext>
            </a:extLst>
          </p:cNvPr>
          <p:cNvCxnSpPr>
            <a:cxnSpLocks/>
          </p:cNvCxnSpPr>
          <p:nvPr/>
        </p:nvCxnSpPr>
        <p:spPr>
          <a:xfrm flipH="1" flipV="1">
            <a:off x="6816447" y="4570992"/>
            <a:ext cx="1693075" cy="63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78D6B9-061B-0EB0-E585-067429CABFC5}"/>
              </a:ext>
            </a:extLst>
          </p:cNvPr>
          <p:cNvCxnSpPr>
            <a:cxnSpLocks/>
          </p:cNvCxnSpPr>
          <p:nvPr/>
        </p:nvCxnSpPr>
        <p:spPr>
          <a:xfrm flipH="1" flipV="1">
            <a:off x="4876191" y="4559082"/>
            <a:ext cx="1770527" cy="119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49A263F-8E83-7E1C-6BE3-17C1F38DA3F5}"/>
              </a:ext>
            </a:extLst>
          </p:cNvPr>
          <p:cNvSpPr txBox="1"/>
          <p:nvPr/>
        </p:nvSpPr>
        <p:spPr>
          <a:xfrm>
            <a:off x="6541546" y="4860908"/>
            <a:ext cx="342619" cy="362651"/>
          </a:xfrm>
          <a:prstGeom prst="rect">
            <a:avLst/>
          </a:prstGeom>
          <a:noFill/>
        </p:spPr>
        <p:txBody>
          <a:bodyPr wrap="none" rtlCol="0">
            <a:spAutoFit/>
          </a:bodyPr>
          <a:lstStyle/>
          <a:p>
            <a:r>
              <a:rPr lang="en-US" sz="1800" dirty="0">
                <a:solidFill>
                  <a:srgbClr val="00B0F0"/>
                </a:solidFill>
              </a:rPr>
              <a:t>E</a:t>
            </a:r>
          </a:p>
        </p:txBody>
      </p:sp>
      <p:cxnSp>
        <p:nvCxnSpPr>
          <p:cNvPr id="92" name="Straight Connector 91">
            <a:extLst>
              <a:ext uri="{FF2B5EF4-FFF2-40B4-BE49-F238E27FC236}">
                <a16:creationId xmlns:a16="http://schemas.microsoft.com/office/drawing/2014/main" id="{C54522EE-A9DD-6B91-A040-DD98D68E3E04}"/>
              </a:ext>
            </a:extLst>
          </p:cNvPr>
          <p:cNvCxnSpPr>
            <a:cxnSpLocks/>
          </p:cNvCxnSpPr>
          <p:nvPr/>
        </p:nvCxnSpPr>
        <p:spPr>
          <a:xfrm>
            <a:off x="7763880" y="1659029"/>
            <a:ext cx="333177" cy="390871"/>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78A1ED-42E5-201B-55F3-09E806A27E8A}"/>
              </a:ext>
            </a:extLst>
          </p:cNvPr>
          <p:cNvCxnSpPr>
            <a:cxnSpLocks/>
          </p:cNvCxnSpPr>
          <p:nvPr/>
        </p:nvCxnSpPr>
        <p:spPr>
          <a:xfrm flipV="1">
            <a:off x="7121666" y="3351258"/>
            <a:ext cx="417549" cy="404155"/>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F93C913C-000C-540B-84D4-2C22B70AC1B9}"/>
                  </a:ext>
                </a:extLst>
              </p:cNvPr>
              <p:cNvSpPr txBox="1"/>
              <p:nvPr/>
            </p:nvSpPr>
            <p:spPr>
              <a:xfrm>
                <a:off x="7317235" y="3527504"/>
                <a:ext cx="28526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𝐼</m:t>
                      </m:r>
                    </m:oMath>
                  </m:oMathPara>
                </a14:m>
                <a:endParaRPr lang="en-US" sz="2000" dirty="0"/>
              </a:p>
            </p:txBody>
          </p:sp>
        </mc:Choice>
        <mc:Fallback xmlns="">
          <p:sp>
            <p:nvSpPr>
              <p:cNvPr id="94" name="TextBox 93">
                <a:extLst>
                  <a:ext uri="{FF2B5EF4-FFF2-40B4-BE49-F238E27FC236}">
                    <a16:creationId xmlns:a16="http://schemas.microsoft.com/office/drawing/2014/main" id="{F93C913C-000C-540B-84D4-2C22B70AC1B9}"/>
                  </a:ext>
                </a:extLst>
              </p:cNvPr>
              <p:cNvSpPr txBox="1">
                <a:spLocks noRot="1" noChangeAspect="1" noMove="1" noResize="1" noEditPoints="1" noAdjustHandles="1" noChangeArrowheads="1" noChangeShapeType="1" noTextEdit="1"/>
              </p:cNvSpPr>
              <p:nvPr/>
            </p:nvSpPr>
            <p:spPr>
              <a:xfrm>
                <a:off x="7317235" y="3527504"/>
                <a:ext cx="285264" cy="400110"/>
              </a:xfrm>
              <a:prstGeom prst="rect">
                <a:avLst/>
              </a:prstGeom>
              <a:blipFill>
                <a:blip r:embed="rId9"/>
                <a:stretch>
                  <a:fillRect/>
                </a:stretch>
              </a:blipFill>
            </p:spPr>
            <p:txBody>
              <a:bodyPr/>
              <a:lstStyle/>
              <a:p>
                <a:r>
                  <a:rPr lang="en-US">
                    <a:noFill/>
                  </a:rPr>
                  <a:t> </a:t>
                </a:r>
              </a:p>
            </p:txBody>
          </p:sp>
        </mc:Fallback>
      </mc:AlternateContent>
      <p:cxnSp>
        <p:nvCxnSpPr>
          <p:cNvPr id="124" name="Straight Connector 123">
            <a:extLst>
              <a:ext uri="{FF2B5EF4-FFF2-40B4-BE49-F238E27FC236}">
                <a16:creationId xmlns:a16="http://schemas.microsoft.com/office/drawing/2014/main" id="{6F28F62F-438D-1459-3776-B6C492DE2C02}"/>
              </a:ext>
            </a:extLst>
          </p:cNvPr>
          <p:cNvCxnSpPr>
            <a:cxnSpLocks/>
          </p:cNvCxnSpPr>
          <p:nvPr/>
        </p:nvCxnSpPr>
        <p:spPr>
          <a:xfrm flipV="1">
            <a:off x="6823791" y="1395124"/>
            <a:ext cx="0" cy="545818"/>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631C1936-E307-3327-EEF2-47E11466EC59}"/>
                  </a:ext>
                </a:extLst>
              </p:cNvPr>
              <p:cNvSpPr txBox="1"/>
              <p:nvPr/>
            </p:nvSpPr>
            <p:spPr>
              <a:xfrm>
                <a:off x="6891151" y="2481135"/>
                <a:ext cx="368940" cy="392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126" name="TextBox 125">
                <a:extLst>
                  <a:ext uri="{FF2B5EF4-FFF2-40B4-BE49-F238E27FC236}">
                    <a16:creationId xmlns:a16="http://schemas.microsoft.com/office/drawing/2014/main" id="{631C1936-E307-3327-EEF2-47E11466EC59}"/>
                  </a:ext>
                </a:extLst>
              </p:cNvPr>
              <p:cNvSpPr txBox="1">
                <a:spLocks noRot="1" noChangeAspect="1" noMove="1" noResize="1" noEditPoints="1" noAdjustHandles="1" noChangeArrowheads="1" noChangeShapeType="1" noTextEdit="1"/>
              </p:cNvSpPr>
              <p:nvPr/>
            </p:nvSpPr>
            <p:spPr>
              <a:xfrm>
                <a:off x="6891151" y="2481135"/>
                <a:ext cx="368940" cy="392872"/>
              </a:xfrm>
              <a:prstGeom prst="rect">
                <a:avLst/>
              </a:prstGeom>
              <a:blipFill>
                <a:blip r:embed="rId10"/>
                <a:stretch>
                  <a:fillRect r="-18033" b="-6250"/>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754A58E7-3A9D-859C-46A6-C2A44EF05983}"/>
              </a:ext>
            </a:extLst>
          </p:cNvPr>
          <p:cNvSpPr txBox="1"/>
          <p:nvPr/>
        </p:nvSpPr>
        <p:spPr>
          <a:xfrm>
            <a:off x="6538714" y="2216472"/>
            <a:ext cx="355123" cy="362651"/>
          </a:xfrm>
          <a:prstGeom prst="rect">
            <a:avLst/>
          </a:prstGeom>
          <a:noFill/>
        </p:spPr>
        <p:txBody>
          <a:bodyPr wrap="none" rtlCol="0">
            <a:spAutoFit/>
          </a:bodyPr>
          <a:lstStyle/>
          <a:p>
            <a:r>
              <a:rPr lang="en-US" sz="1800" dirty="0">
                <a:solidFill>
                  <a:srgbClr val="00B0F0"/>
                </a:solidFill>
              </a:rPr>
              <a:t>G</a:t>
            </a:r>
          </a:p>
        </p:txBody>
      </p:sp>
      <p:cxnSp>
        <p:nvCxnSpPr>
          <p:cNvPr id="128" name="Straight Connector 127">
            <a:extLst>
              <a:ext uri="{FF2B5EF4-FFF2-40B4-BE49-F238E27FC236}">
                <a16:creationId xmlns:a16="http://schemas.microsoft.com/office/drawing/2014/main" id="{AB356A8E-3407-6121-9F5D-4B82D3468F0C}"/>
              </a:ext>
            </a:extLst>
          </p:cNvPr>
          <p:cNvCxnSpPr>
            <a:cxnSpLocks/>
          </p:cNvCxnSpPr>
          <p:nvPr/>
        </p:nvCxnSpPr>
        <p:spPr>
          <a:xfrm flipV="1">
            <a:off x="4761953" y="3051596"/>
            <a:ext cx="0" cy="64666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C3213F8-F8DD-C916-536E-DF25249C1ABE}"/>
              </a:ext>
            </a:extLst>
          </p:cNvPr>
          <p:cNvCxnSpPr>
            <a:cxnSpLocks/>
          </p:cNvCxnSpPr>
          <p:nvPr/>
        </p:nvCxnSpPr>
        <p:spPr>
          <a:xfrm flipV="1">
            <a:off x="6024049" y="1015131"/>
            <a:ext cx="342016" cy="401466"/>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9386E96-ECFD-607A-2229-4061C17CB412}"/>
                  </a:ext>
                </a:extLst>
              </p:cNvPr>
              <p:cNvSpPr txBox="1"/>
              <p:nvPr/>
            </p:nvSpPr>
            <p:spPr>
              <a:xfrm>
                <a:off x="5880674" y="837566"/>
                <a:ext cx="38352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130" name="TextBox 129">
                <a:extLst>
                  <a:ext uri="{FF2B5EF4-FFF2-40B4-BE49-F238E27FC236}">
                    <a16:creationId xmlns:a16="http://schemas.microsoft.com/office/drawing/2014/main" id="{B9386E96-ECFD-607A-2229-4061C17CB412}"/>
                  </a:ext>
                </a:extLst>
              </p:cNvPr>
              <p:cNvSpPr txBox="1">
                <a:spLocks noRot="1" noChangeAspect="1" noMove="1" noResize="1" noEditPoints="1" noAdjustHandles="1" noChangeArrowheads="1" noChangeShapeType="1" noTextEdit="1"/>
              </p:cNvSpPr>
              <p:nvPr/>
            </p:nvSpPr>
            <p:spPr>
              <a:xfrm>
                <a:off x="5880674" y="837566"/>
                <a:ext cx="383525" cy="400110"/>
              </a:xfrm>
              <a:prstGeom prst="rect">
                <a:avLst/>
              </a:prstGeom>
              <a:blipFill>
                <a:blip r:embed="rId11"/>
                <a:stretch>
                  <a:fillRect b="-3030"/>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3FB0B6D2-693C-F12A-DAEB-24EBBC91D5AA}"/>
              </a:ext>
            </a:extLst>
          </p:cNvPr>
          <p:cNvCxnSpPr>
            <a:cxnSpLocks/>
          </p:cNvCxnSpPr>
          <p:nvPr/>
        </p:nvCxnSpPr>
        <p:spPr>
          <a:xfrm>
            <a:off x="5830355" y="3325106"/>
            <a:ext cx="455034" cy="390503"/>
          </a:xfrm>
          <a:prstGeom prst="line">
            <a:avLst/>
          </a:prstGeom>
          <a:ln w="28575">
            <a:solidFill>
              <a:srgbClr val="FF0000"/>
            </a:solidFill>
            <a:prstDash val="sysDot"/>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A23D5B04-D145-7896-6EBA-8A078BECF7FF}"/>
                  </a:ext>
                </a:extLst>
              </p:cNvPr>
              <p:cNvSpPr txBox="1"/>
              <p:nvPr/>
            </p:nvSpPr>
            <p:spPr>
              <a:xfrm rot="16200000">
                <a:off x="8102996" y="3220674"/>
                <a:ext cx="1591530" cy="400110"/>
              </a:xfrm>
              <a:prstGeom prst="rect">
                <a:avLst/>
              </a:prstGeom>
              <a:noFill/>
            </p:spPr>
            <p:txBody>
              <a:bodyPr wrap="square">
                <a:spAutoFit/>
              </a:bodyPr>
              <a:lstStyle/>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e>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1</m:t>
                        </m:r>
                      </m:sub>
                    </m:sSub>
                    <m:r>
                      <a:rPr lang="en-US" sz="2000" b="0" i="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𝐼</m:t>
                        </m:r>
                      </m:e>
                      <m:sub>
                        <m:r>
                          <a:rPr lang="en-US" sz="2000" i="1">
                            <a:latin typeface="Cambria Math" panose="02040503050406030204" pitchFamily="18" charset="0"/>
                            <a:ea typeface="Cambria Math" panose="02040503050406030204" pitchFamily="18" charset="0"/>
                          </a:rPr>
                          <m:t>𝐺</m:t>
                        </m:r>
                      </m:sub>
                    </m:sSub>
                  </m:oMath>
                </a14:m>
                <a:r>
                  <a:rPr lang="en-US" sz="2000" dirty="0"/>
                  <a:t>)</a:t>
                </a:r>
              </a:p>
            </p:txBody>
          </p:sp>
        </mc:Choice>
        <mc:Fallback xmlns="">
          <p:sp>
            <p:nvSpPr>
              <p:cNvPr id="132" name="TextBox 131">
                <a:extLst>
                  <a:ext uri="{FF2B5EF4-FFF2-40B4-BE49-F238E27FC236}">
                    <a16:creationId xmlns:a16="http://schemas.microsoft.com/office/drawing/2014/main" id="{A23D5B04-D145-7896-6EBA-8A078BECF7FF}"/>
                  </a:ext>
                </a:extLst>
              </p:cNvPr>
              <p:cNvSpPr txBox="1">
                <a:spLocks noRot="1" noChangeAspect="1" noMove="1" noResize="1" noEditPoints="1" noAdjustHandles="1" noChangeArrowheads="1" noChangeShapeType="1" noTextEdit="1"/>
              </p:cNvSpPr>
              <p:nvPr/>
            </p:nvSpPr>
            <p:spPr>
              <a:xfrm rot="16200000">
                <a:off x="8102996" y="3220674"/>
                <a:ext cx="1591530" cy="400110"/>
              </a:xfrm>
              <a:prstGeom prst="rect">
                <a:avLst/>
              </a:prstGeom>
              <a:blipFill>
                <a:blip r:embed="rId12"/>
                <a:stretch>
                  <a:fillRect l="-7576" t="-2299" r="-27273" b="-19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225ABD04-BFB7-116A-A4A2-BE12912DD142}"/>
                  </a:ext>
                </a:extLst>
              </p:cNvPr>
              <p:cNvSpPr txBox="1"/>
              <p:nvPr/>
            </p:nvSpPr>
            <p:spPr>
              <a:xfrm>
                <a:off x="5312118" y="3463878"/>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133" name="TextBox 132">
                <a:extLst>
                  <a:ext uri="{FF2B5EF4-FFF2-40B4-BE49-F238E27FC236}">
                    <a16:creationId xmlns:a16="http://schemas.microsoft.com/office/drawing/2014/main" id="{225ABD04-BFB7-116A-A4A2-BE12912DD142}"/>
                  </a:ext>
                </a:extLst>
              </p:cNvPr>
              <p:cNvSpPr txBox="1">
                <a:spLocks noRot="1" noChangeAspect="1" noMove="1" noResize="1" noEditPoints="1" noAdjustHandles="1" noChangeArrowheads="1" noChangeShapeType="1" noTextEdit="1"/>
              </p:cNvSpPr>
              <p:nvPr/>
            </p:nvSpPr>
            <p:spPr>
              <a:xfrm>
                <a:off x="5312118" y="3463878"/>
                <a:ext cx="368940" cy="400110"/>
              </a:xfrm>
              <a:prstGeom prst="rect">
                <a:avLst/>
              </a:prstGeom>
              <a:blipFill>
                <a:blip r:embed="rId13"/>
                <a:stretch>
                  <a:fillRect r="-108197"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B70AC5CD-220D-4A88-3F8B-D1C278A63C4C}"/>
                  </a:ext>
                </a:extLst>
              </p:cNvPr>
              <p:cNvSpPr txBox="1"/>
              <p:nvPr/>
            </p:nvSpPr>
            <p:spPr>
              <a:xfrm>
                <a:off x="6781696" y="1621719"/>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134" name="TextBox 133">
                <a:extLst>
                  <a:ext uri="{FF2B5EF4-FFF2-40B4-BE49-F238E27FC236}">
                    <a16:creationId xmlns:a16="http://schemas.microsoft.com/office/drawing/2014/main" id="{B70AC5CD-220D-4A88-3F8B-D1C278A63C4C}"/>
                  </a:ext>
                </a:extLst>
              </p:cNvPr>
              <p:cNvSpPr txBox="1">
                <a:spLocks noRot="1" noChangeAspect="1" noMove="1" noResize="1" noEditPoints="1" noAdjustHandles="1" noChangeArrowheads="1" noChangeShapeType="1" noTextEdit="1"/>
              </p:cNvSpPr>
              <p:nvPr/>
            </p:nvSpPr>
            <p:spPr>
              <a:xfrm>
                <a:off x="6781696" y="1621719"/>
                <a:ext cx="368940" cy="400110"/>
              </a:xfrm>
              <a:prstGeom prst="rect">
                <a:avLst/>
              </a:prstGeom>
              <a:blipFill>
                <a:blip r:embed="rId14"/>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E8F4A8A9-B8A5-98DC-7DBB-8BF2476C2D16}"/>
                  </a:ext>
                </a:extLst>
              </p:cNvPr>
              <p:cNvSpPr txBox="1"/>
              <p:nvPr/>
            </p:nvSpPr>
            <p:spPr>
              <a:xfrm>
                <a:off x="7882704" y="1495974"/>
                <a:ext cx="3689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𝐺</m:t>
                          </m:r>
                        </m:sub>
                      </m:sSub>
                    </m:oMath>
                  </m:oMathPara>
                </a14:m>
                <a:endParaRPr lang="en-US" sz="2000" dirty="0"/>
              </a:p>
            </p:txBody>
          </p:sp>
        </mc:Choice>
        <mc:Fallback xmlns="">
          <p:sp>
            <p:nvSpPr>
              <p:cNvPr id="135" name="TextBox 134">
                <a:extLst>
                  <a:ext uri="{FF2B5EF4-FFF2-40B4-BE49-F238E27FC236}">
                    <a16:creationId xmlns:a16="http://schemas.microsoft.com/office/drawing/2014/main" id="{E8F4A8A9-B8A5-98DC-7DBB-8BF2476C2D16}"/>
                  </a:ext>
                </a:extLst>
              </p:cNvPr>
              <p:cNvSpPr txBox="1">
                <a:spLocks noRot="1" noChangeAspect="1" noMove="1" noResize="1" noEditPoints="1" noAdjustHandles="1" noChangeArrowheads="1" noChangeShapeType="1" noTextEdit="1"/>
              </p:cNvSpPr>
              <p:nvPr/>
            </p:nvSpPr>
            <p:spPr>
              <a:xfrm>
                <a:off x="7882704" y="1495974"/>
                <a:ext cx="368940" cy="400110"/>
              </a:xfrm>
              <a:prstGeom prst="rect">
                <a:avLst/>
              </a:prstGeom>
              <a:blipFill>
                <a:blip r:embed="rId15"/>
                <a:stretch>
                  <a:fillRect r="-108197"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D468DB-EF09-9BEF-EA01-C38484C486F1}"/>
                  </a:ext>
                </a:extLst>
              </p:cNvPr>
              <p:cNvSpPr txBox="1"/>
              <p:nvPr/>
            </p:nvSpPr>
            <p:spPr>
              <a:xfrm>
                <a:off x="115297" y="1622102"/>
                <a:ext cx="3990836" cy="1804533"/>
              </a:xfrm>
              <a:prstGeom prst="rect">
                <a:avLst/>
              </a:prstGeom>
              <a:noFill/>
            </p:spPr>
            <p:txBody>
              <a:bodyPr wrap="none" rtlCol="0">
                <a:spAutoFit/>
              </a:bodyPr>
              <a:lstStyle/>
              <a:p>
                <a14:m>
                  <m:oMath xmlns:m="http://schemas.openxmlformats.org/officeDocument/2006/math">
                    <m:sSub>
                      <m:sSubPr>
                        <m:ctrlPr>
                          <a:rPr kumimoji="0" lang="en-US" sz="32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𝐼</m:t>
                        </m:r>
                      </m:e>
                      <m:sub>
                        <m:r>
                          <a:rPr kumimoji="0" lang="en-US" sz="32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𝐺</m:t>
                        </m:r>
                      </m:sub>
                    </m:sSub>
                  </m:oMath>
                </a14:m>
                <a:r>
                  <a:rPr lang="en-US" sz="2000" dirty="0"/>
                  <a:t> can be increased by,</a:t>
                </a:r>
              </a:p>
              <a:p>
                <a:pPr marL="514350" indent="-514350">
                  <a:buAutoNum type="romanLcParenBoth"/>
                </a:pPr>
                <a:r>
                  <a:rPr lang="en-US" sz="2000" dirty="0"/>
                  <a:t>Increasing </a:t>
                </a:r>
                <a14:m>
                  <m:oMath xmlns:m="http://schemas.openxmlformats.org/officeDocument/2006/math">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𝐼</m:t>
                    </m:r>
                  </m:oMath>
                </a14:m>
                <a:r>
                  <a:rPr lang="en-US" sz="2000" dirty="0"/>
                  <a:t> (</a:t>
                </a:r>
                <a:r>
                  <a:rPr lang="en-US" sz="2000" dirty="0">
                    <a:solidFill>
                      <a:srgbClr val="FF0000"/>
                    </a:solidFill>
                  </a:rPr>
                  <a:t>Heating effect</a:t>
                </a:r>
                <a:r>
                  <a:rPr lang="en-US" sz="2000" dirty="0"/>
                  <a:t>)</a:t>
                </a:r>
              </a:p>
              <a:p>
                <a:pPr marL="514350" indent="-514350">
                  <a:buAutoNum type="romanLcParenBoth"/>
                </a:pPr>
                <a:r>
                  <a:rPr lang="en-US" sz="2000" dirty="0"/>
                  <a:t>Decreasing </a:t>
                </a:r>
                <a14:m>
                  <m:oMath xmlns:m="http://schemas.openxmlformats.org/officeDocument/2006/math">
                    <m:sSub>
                      <m:sSubPr>
                        <m:ctrlPr>
                          <a:rPr kumimoji="0" lang="en-US" sz="20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𝐼</m:t>
                        </m:r>
                      </m:e>
                      <m:sub>
                        <m:r>
                          <a:rPr kumimoji="0" lang="en-US" sz="20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sym typeface="Arial"/>
                          </a:rPr>
                          <m:t>𝐺</m:t>
                        </m:r>
                      </m:sub>
                    </m:sSub>
                  </m:oMath>
                </a14:m>
                <a:r>
                  <a:rPr lang="en-US" sz="2000" dirty="0"/>
                  <a:t> (</a:t>
                </a:r>
                <a:r>
                  <a:rPr lang="en-US" sz="2000" dirty="0">
                    <a:solidFill>
                      <a:srgbClr val="FF0000"/>
                    </a:solidFill>
                  </a:rPr>
                  <a:t>Not scientific</a:t>
                </a:r>
                <a:r>
                  <a:rPr lang="en-US" sz="2000" dirty="0"/>
                  <a:t>)</a:t>
                </a:r>
              </a:p>
              <a:p>
                <a:pPr marL="514350" indent="-514350">
                  <a:buAutoNum type="romanLcParenBoth"/>
                </a:pPr>
                <a:r>
                  <a:rPr lang="en-US" sz="2000" dirty="0"/>
                  <a:t>Increasing </a:t>
                </a:r>
                <a14:m>
                  <m:oMath xmlns:m="http://schemas.openxmlformats.org/officeDocument/2006/math">
                    <m:r>
                      <a:rPr lang="en-US" sz="2000" b="0" i="1" smtClean="0">
                        <a:solidFill>
                          <a:srgbClr val="0000FF"/>
                        </a:solidFill>
                        <a:latin typeface="Cambria Math" panose="02040503050406030204" pitchFamily="18" charset="0"/>
                        <a:ea typeface="Cambria Math" panose="02040503050406030204" pitchFamily="18" charset="0"/>
                      </a:rPr>
                      <m:t>𝑛</m:t>
                    </m:r>
                  </m:oMath>
                </a14:m>
                <a:r>
                  <a:rPr lang="en-US" sz="2000" dirty="0"/>
                  <a:t> (</a:t>
                </a:r>
                <a14:m>
                  <m:oMath xmlns:m="http://schemas.openxmlformats.org/officeDocument/2006/math">
                    <m:r>
                      <a:rPr lang="en-US" sz="2000" i="1">
                        <a:solidFill>
                          <a:srgbClr val="0000FF"/>
                        </a:solidFill>
                        <a:latin typeface="Cambria Math" panose="02040503050406030204" pitchFamily="18" charset="0"/>
                        <a:ea typeface="Cambria Math" panose="02040503050406030204" pitchFamily="18" charset="0"/>
                      </a:rPr>
                      <m:t>𝑛</m:t>
                    </m:r>
                    <m:r>
                      <a:rPr lang="en-US" sz="2000" i="1" smtClean="0">
                        <a:solidFill>
                          <a:srgbClr val="0000FF"/>
                        </a:solidFill>
                        <a:latin typeface="Cambria Math" panose="02040503050406030204" pitchFamily="18" charset="0"/>
                        <a:ea typeface="Cambria Math" panose="02040503050406030204" pitchFamily="18" charset="0"/>
                      </a:rPr>
                      <m:t>→∝</m:t>
                    </m:r>
                  </m:oMath>
                </a14:m>
                <a:r>
                  <a:rPr lang="en-US" sz="2000" dirty="0"/>
                  <a:t>)</a:t>
                </a:r>
              </a:p>
              <a:p>
                <a:pPr marL="514350" indent="-514350">
                  <a:buAutoNum type="romanLcParenBoth"/>
                </a:pPr>
                <a:r>
                  <a:rPr lang="en-US" sz="2000" dirty="0"/>
                  <a:t>Decreasing </a:t>
                </a:r>
                <a14:m>
                  <m:oMath xmlns:m="http://schemas.openxmlformats.org/officeDocument/2006/math">
                    <m:r>
                      <a:rPr lang="en-US" sz="2000" b="0" i="1" smtClean="0">
                        <a:solidFill>
                          <a:srgbClr val="0000FF"/>
                        </a:solidFill>
                        <a:latin typeface="Cambria Math" panose="02040503050406030204" pitchFamily="18" charset="0"/>
                        <a:ea typeface="Cambria Math" panose="02040503050406030204" pitchFamily="18" charset="0"/>
                      </a:rPr>
                      <m:t>𝑚</m:t>
                    </m:r>
                    <m:r>
                      <a:rPr lang="en-US" sz="2000" b="0" i="1" smtClean="0">
                        <a:solidFill>
                          <a:srgbClr val="0000FF"/>
                        </a:solidFill>
                        <a:latin typeface="Cambria Math" panose="02040503050406030204" pitchFamily="18" charset="0"/>
                        <a:ea typeface="Cambria Math" panose="02040503050406030204" pitchFamily="18" charset="0"/>
                      </a:rPr>
                      <m:t> </m:t>
                    </m:r>
                  </m:oMath>
                </a14:m>
                <a:r>
                  <a:rPr lang="en-US" sz="2000" dirty="0"/>
                  <a:t>(</a:t>
                </a:r>
                <a14:m>
                  <m:oMath xmlns:m="http://schemas.openxmlformats.org/officeDocument/2006/math">
                    <m:r>
                      <a:rPr lang="en-US" sz="2000" b="0" i="1" smtClean="0">
                        <a:solidFill>
                          <a:srgbClr val="0000FF"/>
                        </a:solidFill>
                        <a:latin typeface="Cambria Math" panose="02040503050406030204" pitchFamily="18" charset="0"/>
                        <a:ea typeface="Cambria Math" panose="02040503050406030204" pitchFamily="18" charset="0"/>
                      </a:rPr>
                      <m:t>𝑚</m:t>
                    </m:r>
                    <m:r>
                      <a:rPr lang="en-US" sz="2000" i="1">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0</m:t>
                    </m:r>
                  </m:oMath>
                </a14:m>
                <a:r>
                  <a:rPr lang="en-US" sz="2000" dirty="0"/>
                  <a:t>)</a:t>
                </a:r>
              </a:p>
            </p:txBody>
          </p:sp>
        </mc:Choice>
        <mc:Fallback xmlns="">
          <p:sp>
            <p:nvSpPr>
              <p:cNvPr id="2" name="TextBox 1">
                <a:extLst>
                  <a:ext uri="{FF2B5EF4-FFF2-40B4-BE49-F238E27FC236}">
                    <a16:creationId xmlns:a16="http://schemas.microsoft.com/office/drawing/2014/main" id="{22D468DB-EF09-9BEF-EA01-C38484C486F1}"/>
                  </a:ext>
                </a:extLst>
              </p:cNvPr>
              <p:cNvSpPr txBox="1">
                <a:spLocks noRot="1" noChangeAspect="1" noMove="1" noResize="1" noEditPoints="1" noAdjustHandles="1" noChangeArrowheads="1" noChangeShapeType="1" noTextEdit="1"/>
              </p:cNvSpPr>
              <p:nvPr/>
            </p:nvSpPr>
            <p:spPr>
              <a:xfrm>
                <a:off x="115297" y="1622102"/>
                <a:ext cx="3990836" cy="1804533"/>
              </a:xfrm>
              <a:prstGeom prst="rect">
                <a:avLst/>
              </a:prstGeom>
              <a:blipFill>
                <a:blip r:embed="rId16"/>
                <a:stretch>
                  <a:fillRect l="-1374" r="-916"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0ABE6-E77D-95EB-4D07-148D1BCD4D5C}"/>
                  </a:ext>
                </a:extLst>
              </p:cNvPr>
              <p:cNvSpPr txBox="1"/>
              <p:nvPr/>
            </p:nvSpPr>
            <p:spPr>
              <a:xfrm>
                <a:off x="243643" y="3475264"/>
                <a:ext cx="2192129" cy="589585"/>
              </a:xfrm>
              <a:prstGeom prst="rect">
                <a:avLst/>
              </a:prstGeom>
              <a:noFill/>
              <a:ln>
                <a:solidFill>
                  <a:srgbClr val="FF0000"/>
                </a:solidFill>
              </a:ln>
            </p:spPr>
            <p:txBody>
              <a:bodyPr wrap="square">
                <a:spAutoFit/>
              </a:bodyPr>
              <a:lstStyle/>
              <a:p>
                <a:r>
                  <a:rPr lang="en-US" sz="2000" b="0" dirty="0">
                    <a:solidFill>
                      <a:srgbClr val="0000FF"/>
                    </a:solidFill>
                    <a:ea typeface="Cambria Math" panose="02040503050406030204" pitchFamily="18" charset="0"/>
                  </a:rPr>
                  <a:t>Hence,  </a:t>
                </a:r>
                <a14:m>
                  <m:oMath xmlns:m="http://schemas.openxmlformats.org/officeDocument/2006/math">
                    <m:f>
                      <m:fPr>
                        <m:ctrlPr>
                          <a:rPr lang="en-US" sz="2000" b="0" i="1" smtClean="0">
                            <a:solidFill>
                              <a:srgbClr val="0000FF"/>
                            </a:solidFill>
                            <a:latin typeface="Cambria Math" panose="02040503050406030204" pitchFamily="18" charset="0"/>
                            <a:ea typeface="Cambria Math" panose="02040503050406030204" pitchFamily="18" charset="0"/>
                          </a:rPr>
                        </m:ctrlPr>
                      </m:fPr>
                      <m:num>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num>
                      <m:den>
                        <m:r>
                          <a:rPr lang="en-US" sz="2000" b="0" i="1" smtClean="0">
                            <a:solidFill>
                              <a:srgbClr val="0000FF"/>
                            </a:solidFill>
                            <a:latin typeface="Cambria Math" panose="02040503050406030204" pitchFamily="18" charset="0"/>
                            <a:ea typeface="Cambria Math" panose="02040503050406030204" pitchFamily="18" charset="0"/>
                          </a:rPr>
                          <m:t>𝐼</m:t>
                        </m:r>
                      </m:den>
                    </m:f>
                    <m:r>
                      <a:rPr lang="en-US" sz="2000" b="0" i="1" smtClean="0">
                        <a:solidFill>
                          <a:srgbClr val="0000FF"/>
                        </a:solidFill>
                        <a:latin typeface="Cambria Math" panose="02040503050406030204" pitchFamily="18" charset="0"/>
                        <a:ea typeface="Cambria Math" panose="02040503050406030204" pitchFamily="18" charset="0"/>
                      </a:rPr>
                      <m:t>=</m:t>
                    </m:r>
                    <m:f>
                      <m:fPr>
                        <m:ctrlPr>
                          <a:rPr lang="en-US" sz="2000" i="1">
                            <a:solidFill>
                              <a:srgbClr val="0000FF"/>
                            </a:solidFill>
                            <a:latin typeface="Cambria Math" panose="02040503050406030204" pitchFamily="18" charset="0"/>
                            <a:ea typeface="Cambria Math" panose="02040503050406030204" pitchFamily="18" charset="0"/>
                          </a:rPr>
                        </m:ctrlPr>
                      </m:fPr>
                      <m:num>
                        <m:d>
                          <m:dPr>
                            <m:ctrlPr>
                              <a:rPr lang="en-US" sz="2000" i="1">
                                <a:solidFill>
                                  <a:srgbClr val="0000FF"/>
                                </a:solidFill>
                                <a:latin typeface="Cambria Math" panose="02040503050406030204" pitchFamily="18" charset="0"/>
                                <a:ea typeface="Cambria Math" panose="02040503050406030204" pitchFamily="18" charset="0"/>
                              </a:rPr>
                            </m:ctrlPr>
                          </m:dPr>
                          <m:e>
                            <m:r>
                              <a:rPr lang="en-US" sz="2000" b="0" i="1" smtClean="0">
                                <a:solidFill>
                                  <a:srgbClr val="0000FF"/>
                                </a:solidFill>
                                <a:latin typeface="Cambria Math" panose="02040503050406030204" pitchFamily="18" charset="0"/>
                                <a:ea typeface="Cambria Math" panose="02040503050406030204" pitchFamily="18" charset="0"/>
                              </a:rPr>
                              <m:t>𝑟</m:t>
                            </m:r>
                            <m:r>
                              <a:rPr lang="en-US" sz="2000" i="1">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e>
                        </m:d>
                      </m:num>
                      <m:den>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den>
                    </m:f>
                  </m:oMath>
                </a14:m>
                <a:endParaRPr lang="en-US" sz="2000" dirty="0">
                  <a:solidFill>
                    <a:srgbClr val="0000FF"/>
                  </a:solidFill>
                </a:endParaRPr>
              </a:p>
            </p:txBody>
          </p:sp>
        </mc:Choice>
        <mc:Fallback xmlns="">
          <p:sp>
            <p:nvSpPr>
              <p:cNvPr id="9" name="TextBox 8">
                <a:extLst>
                  <a:ext uri="{FF2B5EF4-FFF2-40B4-BE49-F238E27FC236}">
                    <a16:creationId xmlns:a16="http://schemas.microsoft.com/office/drawing/2014/main" id="{1140ABE6-E77D-95EB-4D07-148D1BCD4D5C}"/>
                  </a:ext>
                </a:extLst>
              </p:cNvPr>
              <p:cNvSpPr txBox="1">
                <a:spLocks noRot="1" noChangeAspect="1" noMove="1" noResize="1" noEditPoints="1" noAdjustHandles="1" noChangeArrowheads="1" noChangeShapeType="1" noTextEdit="1"/>
              </p:cNvSpPr>
              <p:nvPr/>
            </p:nvSpPr>
            <p:spPr>
              <a:xfrm>
                <a:off x="243643" y="3475264"/>
                <a:ext cx="2192129" cy="589585"/>
              </a:xfrm>
              <a:prstGeom prst="rect">
                <a:avLst/>
              </a:prstGeom>
              <a:blipFill>
                <a:blip r:embed="rId17"/>
                <a:stretch>
                  <a:fillRect l="-2762"/>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ED9342-5C46-8C4D-BC5E-3521B2DE8A44}"/>
                  </a:ext>
                </a:extLst>
              </p:cNvPr>
              <p:cNvSpPr txBox="1"/>
              <p:nvPr/>
            </p:nvSpPr>
            <p:spPr>
              <a:xfrm>
                <a:off x="251892" y="4220532"/>
                <a:ext cx="3984134" cy="589585"/>
              </a:xfrm>
              <a:prstGeom prst="rect">
                <a:avLst/>
              </a:prstGeom>
              <a:noFill/>
              <a:ln>
                <a:solidFill>
                  <a:srgbClr val="FF0000"/>
                </a:solidFill>
              </a:ln>
            </p:spPr>
            <p:txBody>
              <a:bodyPr wrap="square">
                <a:spAutoFit/>
              </a:bodyPr>
              <a:lstStyle/>
              <a:p>
                <a:r>
                  <a:rPr lang="en-US" sz="2000" b="0" dirty="0">
                    <a:solidFill>
                      <a:srgbClr val="0000FF"/>
                    </a:solidFill>
                    <a:ea typeface="Cambria Math" panose="02040503050406030204" pitchFamily="18" charset="0"/>
                  </a:rPr>
                  <a:t>When </a:t>
                </a:r>
                <a14:m>
                  <m:oMath xmlns:m="http://schemas.openxmlformats.org/officeDocument/2006/math">
                    <m:r>
                      <a:rPr lang="en-US" sz="2000" i="1">
                        <a:solidFill>
                          <a:srgbClr val="0000FF"/>
                        </a:solidFill>
                        <a:latin typeface="Cambria Math" panose="02040503050406030204" pitchFamily="18" charset="0"/>
                        <a:ea typeface="Cambria Math" panose="02040503050406030204" pitchFamily="18" charset="0"/>
                      </a:rPr>
                      <m:t>𝑚</m:t>
                    </m:r>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𝑛</m:t>
                    </m:r>
                    <m:r>
                      <a:rPr lang="en-US" sz="2000" b="0" i="1" smtClean="0">
                        <a:solidFill>
                          <a:srgbClr val="0000FF"/>
                        </a:solidFill>
                        <a:latin typeface="Cambria Math" panose="02040503050406030204" pitchFamily="18" charset="0"/>
                        <a:ea typeface="Cambria Math" panose="02040503050406030204" pitchFamily="18" charset="0"/>
                      </a:rPr>
                      <m:t>=1,       </m:t>
                    </m:r>
                    <m:f>
                      <m:fPr>
                        <m:ctrlPr>
                          <a:rPr lang="en-US" sz="2000" b="0" i="1" smtClean="0">
                            <a:solidFill>
                              <a:srgbClr val="0000FF"/>
                            </a:solidFill>
                            <a:latin typeface="Cambria Math" panose="02040503050406030204" pitchFamily="18" charset="0"/>
                            <a:ea typeface="Cambria Math" panose="02040503050406030204" pitchFamily="18" charset="0"/>
                          </a:rPr>
                        </m:ctrlPr>
                      </m:fPr>
                      <m:num>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i="1">
                                <a:solidFill>
                                  <a:srgbClr val="0000FF"/>
                                </a:solidFill>
                                <a:latin typeface="Cambria Math" panose="02040503050406030204" pitchFamily="18" charset="0"/>
                                <a:ea typeface="Cambria Math" panose="02040503050406030204" pitchFamily="18" charset="0"/>
                              </a:rPr>
                              <m:t>𝐼</m:t>
                            </m:r>
                          </m:e>
                          <m:sub>
                            <m:r>
                              <a:rPr lang="en-US" sz="2000" i="1">
                                <a:solidFill>
                                  <a:srgbClr val="0000FF"/>
                                </a:solidFill>
                                <a:latin typeface="Cambria Math" panose="02040503050406030204" pitchFamily="18" charset="0"/>
                                <a:ea typeface="Cambria Math" panose="02040503050406030204" pitchFamily="18" charset="0"/>
                              </a:rPr>
                              <m:t>𝐺</m:t>
                            </m:r>
                          </m:sub>
                        </m:sSub>
                      </m:num>
                      <m:den>
                        <m:r>
                          <a:rPr lang="en-US" sz="2000" b="0" i="1" smtClean="0">
                            <a:solidFill>
                              <a:srgbClr val="0000FF"/>
                            </a:solidFill>
                            <a:latin typeface="Cambria Math" panose="02040503050406030204" pitchFamily="18" charset="0"/>
                            <a:ea typeface="Cambria Math" panose="02040503050406030204" pitchFamily="18" charset="0"/>
                          </a:rPr>
                          <m:t>𝐼</m:t>
                        </m:r>
                      </m:den>
                    </m:f>
                    <m:r>
                      <a:rPr lang="en-US" sz="2000" b="0" i="1" smtClean="0">
                        <a:solidFill>
                          <a:srgbClr val="0000FF"/>
                        </a:solidFill>
                        <a:latin typeface="Cambria Math" panose="02040503050406030204" pitchFamily="18" charset="0"/>
                        <a:ea typeface="Cambria Math" panose="02040503050406030204" pitchFamily="18" charset="0"/>
                      </a:rPr>
                      <m:t>=</m:t>
                    </m:r>
                    <m:f>
                      <m:fPr>
                        <m:ctrlPr>
                          <a:rPr lang="en-US" sz="2000" i="1">
                            <a:solidFill>
                              <a:srgbClr val="0000FF"/>
                            </a:solidFill>
                            <a:latin typeface="Cambria Math" panose="02040503050406030204" pitchFamily="18" charset="0"/>
                            <a:ea typeface="Cambria Math" panose="02040503050406030204" pitchFamily="18" charset="0"/>
                          </a:rPr>
                        </m:ctrlPr>
                      </m:fPr>
                      <m:num>
                        <m:d>
                          <m:dPr>
                            <m:ctrlPr>
                              <a:rPr lang="en-US" sz="2000" i="1">
                                <a:solidFill>
                                  <a:srgbClr val="0000FF"/>
                                </a:solidFill>
                                <a:latin typeface="Cambria Math" panose="02040503050406030204" pitchFamily="18" charset="0"/>
                                <a:ea typeface="Cambria Math" panose="02040503050406030204" pitchFamily="18" charset="0"/>
                              </a:rPr>
                            </m:ctrlPr>
                          </m:dPr>
                          <m:e>
                            <m:r>
                              <a:rPr lang="en-US" sz="2000" b="0" i="1" smtClean="0">
                                <a:solidFill>
                                  <a:srgbClr val="0000FF"/>
                                </a:solidFill>
                                <a:latin typeface="Cambria Math" panose="02040503050406030204" pitchFamily="18" charset="0"/>
                                <a:ea typeface="Cambria Math" panose="02040503050406030204" pitchFamily="18" charset="0"/>
                              </a:rPr>
                              <m:t>𝑟</m:t>
                            </m:r>
                            <m:r>
                              <a:rPr lang="en-US" sz="2000" i="1">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e>
                        </m:d>
                      </m:num>
                      <m:den>
                        <m:sSub>
                          <m:sSubPr>
                            <m:ctrlPr>
                              <a:rPr lang="en-US" sz="2000" i="1">
                                <a:solidFill>
                                  <a:srgbClr val="0000FF"/>
                                </a:solidFill>
                                <a:latin typeface="Cambria Math" panose="02040503050406030204" pitchFamily="18" charset="0"/>
                                <a:ea typeface="Cambria Math" panose="02040503050406030204" pitchFamily="18" charset="0"/>
                              </a:rPr>
                            </m:ctrlPr>
                          </m:sSubPr>
                          <m:e>
                            <m:r>
                              <a:rPr lang="en-US" sz="2000" b="0" i="1" smtClean="0">
                                <a:solidFill>
                                  <a:srgbClr val="0000FF"/>
                                </a:solidFill>
                                <a:latin typeface="Cambria Math" panose="02040503050406030204" pitchFamily="18" charset="0"/>
                                <a:ea typeface="Cambria Math" panose="02040503050406030204" pitchFamily="18" charset="0"/>
                              </a:rPr>
                              <m:t>2(</m:t>
                            </m:r>
                            <m:r>
                              <a:rPr lang="en-US" sz="2000" i="1">
                                <a:solidFill>
                                  <a:srgbClr val="0000FF"/>
                                </a:solidFill>
                                <a:latin typeface="Cambria Math" panose="02040503050406030204" pitchFamily="18" charset="0"/>
                                <a:ea typeface="Cambria Math" panose="02040503050406030204" pitchFamily="18" charset="0"/>
                              </a:rPr>
                              <m:t>𝑅</m:t>
                            </m:r>
                          </m:e>
                          <m:sub>
                            <m:r>
                              <a:rPr lang="en-US" sz="2000" i="1">
                                <a:solidFill>
                                  <a:srgbClr val="0000FF"/>
                                </a:solidFill>
                                <a:latin typeface="Cambria Math" panose="02040503050406030204" pitchFamily="18" charset="0"/>
                                <a:ea typeface="Cambria Math" panose="02040503050406030204" pitchFamily="18" charset="0"/>
                              </a:rPr>
                              <m:t>𝐺</m:t>
                            </m:r>
                          </m:sub>
                        </m:sSub>
                        <m:r>
                          <a:rPr lang="en-US" sz="2000" b="0" i="1" smtClean="0">
                            <a:solidFill>
                              <a:srgbClr val="0000FF"/>
                            </a:solidFill>
                            <a:latin typeface="Cambria Math" panose="02040503050406030204" pitchFamily="18" charset="0"/>
                            <a:ea typeface="Cambria Math" panose="02040503050406030204" pitchFamily="18" charset="0"/>
                          </a:rPr>
                          <m:t>+</m:t>
                        </m:r>
                        <m:r>
                          <a:rPr lang="en-US" sz="2000" b="0" i="1" smtClean="0">
                            <a:solidFill>
                              <a:srgbClr val="0000FF"/>
                            </a:solidFill>
                            <a:latin typeface="Cambria Math" panose="02040503050406030204" pitchFamily="18" charset="0"/>
                            <a:ea typeface="Cambria Math" panose="02040503050406030204" pitchFamily="18" charset="0"/>
                          </a:rPr>
                          <m:t>𝑅</m:t>
                        </m:r>
                        <m:r>
                          <a:rPr lang="en-US" sz="2000" b="0" i="1" smtClean="0">
                            <a:solidFill>
                              <a:srgbClr val="0000FF"/>
                            </a:solidFill>
                            <a:latin typeface="Cambria Math" panose="02040503050406030204" pitchFamily="18" charset="0"/>
                            <a:ea typeface="Cambria Math" panose="02040503050406030204" pitchFamily="18" charset="0"/>
                          </a:rPr>
                          <m:t>)</m:t>
                        </m:r>
                      </m:den>
                    </m:f>
                  </m:oMath>
                </a14:m>
                <a:endParaRPr lang="en-US" sz="2000" dirty="0">
                  <a:solidFill>
                    <a:srgbClr val="0000FF"/>
                  </a:solidFill>
                </a:endParaRPr>
              </a:p>
            </p:txBody>
          </p:sp>
        </mc:Choice>
        <mc:Fallback xmlns="">
          <p:sp>
            <p:nvSpPr>
              <p:cNvPr id="10" name="TextBox 9">
                <a:extLst>
                  <a:ext uri="{FF2B5EF4-FFF2-40B4-BE49-F238E27FC236}">
                    <a16:creationId xmlns:a16="http://schemas.microsoft.com/office/drawing/2014/main" id="{AEED9342-5C46-8C4D-BC5E-3521B2DE8A44}"/>
                  </a:ext>
                </a:extLst>
              </p:cNvPr>
              <p:cNvSpPr txBox="1">
                <a:spLocks noRot="1" noChangeAspect="1" noMove="1" noResize="1" noEditPoints="1" noAdjustHandles="1" noChangeArrowheads="1" noChangeShapeType="1" noTextEdit="1"/>
              </p:cNvSpPr>
              <p:nvPr/>
            </p:nvSpPr>
            <p:spPr>
              <a:xfrm>
                <a:off x="251892" y="4220532"/>
                <a:ext cx="3984134" cy="589585"/>
              </a:xfrm>
              <a:prstGeom prst="rect">
                <a:avLst/>
              </a:prstGeom>
              <a:blipFill>
                <a:blip r:embed="rId18"/>
                <a:stretch>
                  <a:fillRect l="-1372"/>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777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33</a:t>
            </a:fld>
            <a:endParaRPr lang="en-US" sz="1200" dirty="0">
              <a:solidFill>
                <a:schemeClr val="accent3">
                  <a:lumMod val="50000"/>
                </a:schemeClr>
              </a:solidFill>
            </a:endParaRPr>
          </a:p>
        </p:txBody>
      </p:sp>
      <p:sp>
        <p:nvSpPr>
          <p:cNvPr id="12" name="TextBox 11"/>
          <p:cNvSpPr txBox="1"/>
          <p:nvPr/>
        </p:nvSpPr>
        <p:spPr>
          <a:xfrm>
            <a:off x="714302" y="-14988"/>
            <a:ext cx="3804247" cy="523220"/>
          </a:xfrm>
          <a:prstGeom prst="rect">
            <a:avLst/>
          </a:prstGeom>
          <a:noFill/>
        </p:spPr>
        <p:txBody>
          <a:bodyPr wrap="none" rtlCol="0">
            <a:spAutoFit/>
          </a:bodyPr>
          <a:lstStyle/>
          <a:p>
            <a:r>
              <a:rPr lang="en-US" sz="2800" b="1" dirty="0">
                <a:solidFill>
                  <a:srgbClr val="0000FF"/>
                </a:solidFill>
                <a:latin typeface="Livvic" panose="020B0604020202020204" charset="0"/>
              </a:rPr>
              <a:t>Concept Questions-1</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7017B4-8B6F-6560-3C7B-CA965F6290FF}"/>
              </a:ext>
            </a:extLst>
          </p:cNvPr>
          <p:cNvSpPr txBox="1"/>
          <p:nvPr/>
        </p:nvSpPr>
        <p:spPr>
          <a:xfrm>
            <a:off x="551793" y="744090"/>
            <a:ext cx="8040414" cy="2585323"/>
          </a:xfrm>
          <a:prstGeom prst="rect">
            <a:avLst/>
          </a:prstGeom>
          <a:noFill/>
          <a:ln>
            <a:solidFill>
              <a:schemeClr val="accent1"/>
            </a:solidFill>
          </a:ln>
        </p:spPr>
        <p:txBody>
          <a:bodyPr wrap="square" rtlCol="0">
            <a:spAutoFit/>
          </a:bodyPr>
          <a:lstStyle/>
          <a:p>
            <a:pPr marL="342900" indent="-342900" algn="just">
              <a:buAutoNum type="arabicPeriod"/>
            </a:pPr>
            <a:r>
              <a:rPr lang="en-US" sz="1800" dirty="0"/>
              <a:t>A cube is formed by joining equal wires each of the resistance R, and a battery is connected to two opposite corners of a face of the cube. Show that the effective resistance between these points is 3R/4		4</a:t>
            </a:r>
          </a:p>
          <a:p>
            <a:pPr marL="342900" indent="-342900" algn="just">
              <a:buAutoNum type="arabicPeriod"/>
            </a:pPr>
            <a:r>
              <a:rPr lang="en-US" sz="1800" dirty="0"/>
              <a:t>A cube is formed by joining equal wires each of the resistance R. Calculate the equivalent resistance between two corners on the same edge of the cube.						3</a:t>
            </a:r>
          </a:p>
          <a:p>
            <a:pPr marL="342900" indent="-342900" algn="just">
              <a:buAutoNum type="arabicPeriod"/>
            </a:pPr>
            <a:r>
              <a:rPr lang="en-US" sz="1800" dirty="0"/>
              <a:t>A cube is formed by joining equal wires each of the resistance R. Calculate the equivalent resistance between the diagonally opposite two corners of the cube.						</a:t>
            </a:r>
          </a:p>
        </p:txBody>
      </p:sp>
    </p:spTree>
    <p:extLst>
      <p:ext uri="{BB962C8B-B14F-4D97-AF65-F5344CB8AC3E}">
        <p14:creationId xmlns:p14="http://schemas.microsoft.com/office/powerpoint/2010/main" val="171745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34</a:t>
            </a:fld>
            <a:endParaRPr lang="en-US" sz="1200" dirty="0">
              <a:solidFill>
                <a:schemeClr val="accent3">
                  <a:lumMod val="50000"/>
                </a:schemeClr>
              </a:solidFill>
            </a:endParaRPr>
          </a:p>
        </p:txBody>
      </p:sp>
      <p:sp>
        <p:nvSpPr>
          <p:cNvPr id="12" name="TextBox 11"/>
          <p:cNvSpPr txBox="1"/>
          <p:nvPr/>
        </p:nvSpPr>
        <p:spPr>
          <a:xfrm>
            <a:off x="714302" y="10192"/>
            <a:ext cx="7546829" cy="523220"/>
          </a:xfrm>
          <a:prstGeom prst="rect">
            <a:avLst/>
          </a:prstGeom>
          <a:noFill/>
        </p:spPr>
        <p:txBody>
          <a:bodyPr wrap="square" rtlCol="0">
            <a:spAutoFit/>
          </a:bodyPr>
          <a:lstStyle/>
          <a:p>
            <a:r>
              <a:rPr lang="en-US" sz="2800" b="1" dirty="0">
                <a:solidFill>
                  <a:srgbClr val="0000FF"/>
                </a:solidFill>
                <a:latin typeface="Livvic" panose="020B0604020202020204" charset="0"/>
              </a:rPr>
              <a:t>Capacitors</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5">
            <a:extLst>
              <a:ext uri="{FF2B5EF4-FFF2-40B4-BE49-F238E27FC236}">
                <a16:creationId xmlns:a16="http://schemas.microsoft.com/office/drawing/2014/main" id="{16A8779F-2F85-170B-40A7-B3DF01445A27}"/>
              </a:ext>
            </a:extLst>
          </p:cNvPr>
          <p:cNvSpPr>
            <a:spLocks noChangeArrowheads="1"/>
          </p:cNvSpPr>
          <p:nvPr/>
        </p:nvSpPr>
        <p:spPr bwMode="auto">
          <a:xfrm>
            <a:off x="412640" y="38775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544AE7-CF85-FE3D-55B8-5703537B1354}"/>
                  </a:ext>
                </a:extLst>
              </p:cNvPr>
              <p:cNvSpPr txBox="1"/>
              <p:nvPr/>
            </p:nvSpPr>
            <p:spPr>
              <a:xfrm>
                <a:off x="5618128" y="881904"/>
                <a:ext cx="2185214" cy="1137234"/>
              </a:xfrm>
              <a:prstGeom prst="rect">
                <a:avLst/>
              </a:prstGeom>
              <a:noFill/>
            </p:spPr>
            <p:txBody>
              <a:bodyPr wrap="none" rtlCol="0">
                <a:spAutoFit/>
              </a:bodyPr>
              <a:lstStyle/>
              <a:p>
                <a:r>
                  <a:rPr lang="en-US" sz="2800" dirty="0"/>
                  <a:t>Capacitance</a:t>
                </a:r>
              </a:p>
              <a:p>
                <a:pPr algn="ctr"/>
                <a:r>
                  <a:rPr lang="en-US" sz="2800" b="0" dirty="0"/>
                  <a:t>C</a:t>
                </a:r>
                <a14:m>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num>
                      <m:den>
                        <m:r>
                          <a:rPr lang="en-US" sz="2800" b="0" i="1" smtClean="0">
                            <a:latin typeface="Cambria Math" panose="02040503050406030204" pitchFamily="18" charset="0"/>
                          </a:rPr>
                          <m:t>𝑑</m:t>
                        </m:r>
                      </m:den>
                    </m:f>
                  </m:oMath>
                </a14:m>
                <a:endParaRPr lang="en-US" sz="2800" dirty="0"/>
              </a:p>
            </p:txBody>
          </p:sp>
        </mc:Choice>
        <mc:Fallback xmlns="">
          <p:sp>
            <p:nvSpPr>
              <p:cNvPr id="4" name="TextBox 3">
                <a:extLst>
                  <a:ext uri="{FF2B5EF4-FFF2-40B4-BE49-F238E27FC236}">
                    <a16:creationId xmlns:a16="http://schemas.microsoft.com/office/drawing/2014/main" id="{B3544AE7-CF85-FE3D-55B8-5703537B1354}"/>
                  </a:ext>
                </a:extLst>
              </p:cNvPr>
              <p:cNvSpPr txBox="1">
                <a:spLocks noRot="1" noChangeAspect="1" noMove="1" noResize="1" noEditPoints="1" noAdjustHandles="1" noChangeArrowheads="1" noChangeShapeType="1" noTextEdit="1"/>
              </p:cNvSpPr>
              <p:nvPr/>
            </p:nvSpPr>
            <p:spPr>
              <a:xfrm>
                <a:off x="5618128" y="881904"/>
                <a:ext cx="2185214" cy="1137234"/>
              </a:xfrm>
              <a:prstGeom prst="rect">
                <a:avLst/>
              </a:prstGeom>
              <a:blipFill>
                <a:blip r:embed="rId4"/>
                <a:stretch>
                  <a:fillRect l="-5866" t="-5914" r="-3631" b="-5376"/>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7EE83523-34D0-D39F-6C08-B4998C91E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8" y="774769"/>
            <a:ext cx="3798992" cy="25316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3C2BF23-0D5F-A2DE-D657-0E0D63F4C983}"/>
              </a:ext>
            </a:extLst>
          </p:cNvPr>
          <p:cNvGrpSpPr/>
          <p:nvPr/>
        </p:nvGrpSpPr>
        <p:grpSpPr>
          <a:xfrm>
            <a:off x="5314522" y="2362006"/>
            <a:ext cx="3324674" cy="835572"/>
            <a:chOff x="779617" y="788275"/>
            <a:chExt cx="3324674" cy="835572"/>
          </a:xfrm>
        </p:grpSpPr>
        <p:cxnSp>
          <p:nvCxnSpPr>
            <p:cNvPr id="8" name="Straight Connector 7">
              <a:extLst>
                <a:ext uri="{FF2B5EF4-FFF2-40B4-BE49-F238E27FC236}">
                  <a16:creationId xmlns:a16="http://schemas.microsoft.com/office/drawing/2014/main" id="{C79F7423-30E7-8D51-2F70-DFA0FC240D3C}"/>
                </a:ext>
              </a:extLst>
            </p:cNvPr>
            <p:cNvCxnSpPr/>
            <p:nvPr/>
          </p:nvCxnSpPr>
          <p:spPr>
            <a:xfrm>
              <a:off x="2301767" y="788275"/>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559FF6-5AC0-2635-9EAF-6D8C6DF6598C}"/>
                </a:ext>
              </a:extLst>
            </p:cNvPr>
            <p:cNvCxnSpPr/>
            <p:nvPr/>
          </p:nvCxnSpPr>
          <p:spPr>
            <a:xfrm>
              <a:off x="2572408" y="788275"/>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CC7D46-437F-9E5D-391C-14D8484E5D8B}"/>
                </a:ext>
              </a:extLst>
            </p:cNvPr>
            <p:cNvCxnSpPr>
              <a:cxnSpLocks/>
            </p:cNvCxnSpPr>
            <p:nvPr/>
          </p:nvCxnSpPr>
          <p:spPr>
            <a:xfrm flipH="1">
              <a:off x="2572408" y="1185040"/>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5A682-EFB7-4F22-E823-7F6E27E19F6C}"/>
                </a:ext>
              </a:extLst>
            </p:cNvPr>
            <p:cNvCxnSpPr>
              <a:cxnSpLocks/>
            </p:cNvCxnSpPr>
            <p:nvPr/>
          </p:nvCxnSpPr>
          <p:spPr>
            <a:xfrm flipH="1">
              <a:off x="779617" y="1185040"/>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FA557F0-883C-9859-A37E-F157FF72C255}"/>
                  </a:ext>
                </a:extLst>
              </p:cNvPr>
              <p:cNvSpPr txBox="1"/>
              <p:nvPr/>
            </p:nvSpPr>
            <p:spPr>
              <a:xfrm>
                <a:off x="1822768" y="3809416"/>
                <a:ext cx="5136984" cy="1195584"/>
              </a:xfrm>
              <a:prstGeom prst="rect">
                <a:avLst/>
              </a:prstGeom>
              <a:noFill/>
            </p:spPr>
            <p:txBody>
              <a:bodyPr wrap="none" rtlCol="0">
                <a:spAutoFit/>
              </a:bodyPr>
              <a:lstStyle/>
              <a:p>
                <a:r>
                  <a:rPr lang="en-US" sz="2800" dirty="0"/>
                  <a:t>Energy stored in capacitor </a:t>
                </a:r>
              </a:p>
              <a:p>
                <a:r>
                  <a:rPr lang="en-US" sz="2800" dirty="0"/>
                  <a:t>=</a:t>
                </a:r>
                <a14:m>
                  <m:oMath xmlns:m="http://schemas.openxmlformats.org/officeDocument/2006/math">
                    <m:nary>
                      <m:naryPr>
                        <m:limLoc m:val="undOvr"/>
                        <m:subHide m:val="on"/>
                        <m:supHide m:val="on"/>
                        <m:ctrlPr>
                          <a:rPr lang="en-US" sz="2800" i="1" smtClean="0">
                            <a:latin typeface="Cambria Math" panose="02040503050406030204" pitchFamily="18" charset="0"/>
                          </a:rPr>
                        </m:ctrlPr>
                      </m:naryPr>
                      <m:sub/>
                      <m:sup/>
                      <m:e>
                        <m:r>
                          <a:rPr lang="en-US" sz="2800" b="0" i="1" smtClean="0">
                            <a:latin typeface="Cambria Math" panose="02040503050406030204" pitchFamily="18" charset="0"/>
                          </a:rPr>
                          <m:t>𝑣𝑖𝑑𝑡</m:t>
                        </m:r>
                        <m:r>
                          <a:rPr lang="en-US" sz="2800" b="0" i="1" smtClean="0">
                            <a:latin typeface="Cambria Math" panose="02040503050406030204" pitchFamily="18" charset="0"/>
                          </a:rPr>
                          <m:t>=</m:t>
                        </m:r>
                        <m:nary>
                          <m:naryPr>
                            <m:limLoc m:val="undOvr"/>
                            <m:subHide m:val="on"/>
                            <m:supHide m:val="on"/>
                            <m:ctrlPr>
                              <a:rPr lang="en-US" sz="2800" b="0" i="1" smtClean="0">
                                <a:latin typeface="Cambria Math" panose="02040503050406030204" pitchFamily="18" charset="0"/>
                              </a:rPr>
                            </m:ctrlPr>
                          </m:naryPr>
                          <m:sub/>
                          <m:sup/>
                          <m:e>
                            <m:r>
                              <a:rPr lang="en-US" sz="2800" b="0" i="1" smtClean="0">
                                <a:latin typeface="Cambria Math" panose="02040503050406030204" pitchFamily="18" charset="0"/>
                              </a:rPr>
                              <m:t>𝐶</m:t>
                            </m:r>
                          </m:e>
                        </m:nary>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𝑑𝑣</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𝑑𝑡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𝑐</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𝑣</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𝑄</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r>
                              <a:rPr lang="en-US" sz="2800" b="0" i="1" smtClean="0">
                                <a:latin typeface="Cambria Math" panose="02040503050406030204" pitchFamily="18" charset="0"/>
                              </a:rPr>
                              <m:t>𝐶</m:t>
                            </m:r>
                          </m:den>
                        </m:f>
                      </m:e>
                    </m:nary>
                  </m:oMath>
                </a14:m>
                <a:endParaRPr lang="en-US" sz="2800" dirty="0"/>
              </a:p>
            </p:txBody>
          </p:sp>
        </mc:Choice>
        <mc:Fallback xmlns="">
          <p:sp>
            <p:nvSpPr>
              <p:cNvPr id="18" name="TextBox 17">
                <a:extLst>
                  <a:ext uri="{FF2B5EF4-FFF2-40B4-BE49-F238E27FC236}">
                    <a16:creationId xmlns:a16="http://schemas.microsoft.com/office/drawing/2014/main" id="{5FA557F0-883C-9859-A37E-F157FF72C255}"/>
                  </a:ext>
                </a:extLst>
              </p:cNvPr>
              <p:cNvSpPr txBox="1">
                <a:spLocks noRot="1" noChangeAspect="1" noMove="1" noResize="1" noEditPoints="1" noAdjustHandles="1" noChangeArrowheads="1" noChangeShapeType="1" noTextEdit="1"/>
              </p:cNvSpPr>
              <p:nvPr/>
            </p:nvSpPr>
            <p:spPr>
              <a:xfrm>
                <a:off x="1822768" y="3809416"/>
                <a:ext cx="5136984" cy="1195584"/>
              </a:xfrm>
              <a:prstGeom prst="rect">
                <a:avLst/>
              </a:prstGeom>
              <a:blipFill>
                <a:blip r:embed="rId6"/>
                <a:stretch>
                  <a:fillRect l="-2372" t="-5612" b="-4592"/>
                </a:stretch>
              </a:blipFill>
            </p:spPr>
            <p:txBody>
              <a:bodyPr/>
              <a:lstStyle/>
              <a:p>
                <a:r>
                  <a:rPr lang="en-US">
                    <a:noFill/>
                  </a:rPr>
                  <a:t> </a:t>
                </a:r>
              </a:p>
            </p:txBody>
          </p:sp>
        </mc:Fallback>
      </mc:AlternateContent>
    </p:spTree>
    <p:extLst>
      <p:ext uri="{BB962C8B-B14F-4D97-AF65-F5344CB8AC3E}">
        <p14:creationId xmlns:p14="http://schemas.microsoft.com/office/powerpoint/2010/main" val="24106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35</a:t>
            </a:fld>
            <a:endParaRPr lang="en-US" sz="1200" dirty="0">
              <a:solidFill>
                <a:schemeClr val="accent3">
                  <a:lumMod val="50000"/>
                </a:schemeClr>
              </a:solidFill>
            </a:endParaRPr>
          </a:p>
        </p:txBody>
      </p:sp>
      <p:sp>
        <p:nvSpPr>
          <p:cNvPr id="12" name="TextBox 11"/>
          <p:cNvSpPr txBox="1"/>
          <p:nvPr/>
        </p:nvSpPr>
        <p:spPr>
          <a:xfrm>
            <a:off x="714302" y="10192"/>
            <a:ext cx="7546829" cy="523220"/>
          </a:xfrm>
          <a:prstGeom prst="rect">
            <a:avLst/>
          </a:prstGeom>
          <a:noFill/>
        </p:spPr>
        <p:txBody>
          <a:bodyPr wrap="square" rtlCol="0">
            <a:spAutoFit/>
          </a:bodyPr>
          <a:lstStyle/>
          <a:p>
            <a:r>
              <a:rPr lang="en-US" sz="2800" b="1" dirty="0">
                <a:solidFill>
                  <a:srgbClr val="0000FF"/>
                </a:solidFill>
                <a:latin typeface="Livvic" panose="020B0604020202020204" charset="0"/>
              </a:rPr>
              <a:t>Capacitors</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40A4E51-209F-ACD7-C70C-7BA4FACE83F6}"/>
              </a:ext>
            </a:extLst>
          </p:cNvPr>
          <p:cNvGrpSpPr/>
          <p:nvPr/>
        </p:nvGrpSpPr>
        <p:grpSpPr>
          <a:xfrm rot="5400000">
            <a:off x="386737" y="1962831"/>
            <a:ext cx="2237778" cy="655958"/>
            <a:chOff x="771734" y="3697013"/>
            <a:chExt cx="3324674" cy="835572"/>
          </a:xfrm>
        </p:grpSpPr>
        <p:cxnSp>
          <p:nvCxnSpPr>
            <p:cNvPr id="8" name="Straight Connector 7">
              <a:extLst>
                <a:ext uri="{FF2B5EF4-FFF2-40B4-BE49-F238E27FC236}">
                  <a16:creationId xmlns:a16="http://schemas.microsoft.com/office/drawing/2014/main" id="{C79F7423-30E7-8D51-2F70-DFA0FC240D3C}"/>
                </a:ext>
              </a:extLst>
            </p:cNvPr>
            <p:cNvCxnSpPr/>
            <p:nvPr/>
          </p:nvCxnSpPr>
          <p:spPr>
            <a:xfrm>
              <a:off x="2293884" y="3697013"/>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559FF6-5AC0-2635-9EAF-6D8C6DF6598C}"/>
                </a:ext>
              </a:extLst>
            </p:cNvPr>
            <p:cNvCxnSpPr/>
            <p:nvPr/>
          </p:nvCxnSpPr>
          <p:spPr>
            <a:xfrm>
              <a:off x="2564525" y="3697013"/>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CC7D46-437F-9E5D-391C-14D8484E5D8B}"/>
                </a:ext>
              </a:extLst>
            </p:cNvPr>
            <p:cNvCxnSpPr>
              <a:cxnSpLocks/>
            </p:cNvCxnSpPr>
            <p:nvPr/>
          </p:nvCxnSpPr>
          <p:spPr>
            <a:xfrm flipH="1">
              <a:off x="2564525" y="4093778"/>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5A682-EFB7-4F22-E823-7F6E27E19F6C}"/>
                </a:ext>
              </a:extLst>
            </p:cNvPr>
            <p:cNvCxnSpPr>
              <a:cxnSpLocks/>
            </p:cNvCxnSpPr>
            <p:nvPr/>
          </p:nvCxnSpPr>
          <p:spPr>
            <a:xfrm flipH="1">
              <a:off x="771734" y="4093778"/>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60984D7-0CF7-B28A-C8D7-54AC31BF5CB8}"/>
              </a:ext>
            </a:extLst>
          </p:cNvPr>
          <p:cNvGrpSpPr/>
          <p:nvPr/>
        </p:nvGrpSpPr>
        <p:grpSpPr>
          <a:xfrm rot="5400000">
            <a:off x="491841" y="3235353"/>
            <a:ext cx="2027571" cy="565748"/>
            <a:chOff x="771734" y="3697013"/>
            <a:chExt cx="3324674" cy="835572"/>
          </a:xfrm>
        </p:grpSpPr>
        <p:cxnSp>
          <p:nvCxnSpPr>
            <p:cNvPr id="18" name="Straight Connector 17">
              <a:extLst>
                <a:ext uri="{FF2B5EF4-FFF2-40B4-BE49-F238E27FC236}">
                  <a16:creationId xmlns:a16="http://schemas.microsoft.com/office/drawing/2014/main" id="{6BA371BF-B816-6867-275F-726C1CAA2933}"/>
                </a:ext>
              </a:extLst>
            </p:cNvPr>
            <p:cNvCxnSpPr/>
            <p:nvPr/>
          </p:nvCxnSpPr>
          <p:spPr>
            <a:xfrm>
              <a:off x="2293884" y="3697013"/>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77525D-309C-3E53-B06A-E8EC12C81A92}"/>
                </a:ext>
              </a:extLst>
            </p:cNvPr>
            <p:cNvCxnSpPr/>
            <p:nvPr/>
          </p:nvCxnSpPr>
          <p:spPr>
            <a:xfrm>
              <a:off x="2564525" y="3697013"/>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44D8C8-5839-450B-F695-D081F0552CA1}"/>
                </a:ext>
              </a:extLst>
            </p:cNvPr>
            <p:cNvCxnSpPr>
              <a:cxnSpLocks/>
            </p:cNvCxnSpPr>
            <p:nvPr/>
          </p:nvCxnSpPr>
          <p:spPr>
            <a:xfrm flipH="1">
              <a:off x="2564525" y="4093778"/>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692950-B6F5-A4B3-4F64-AEC41926210D}"/>
                </a:ext>
              </a:extLst>
            </p:cNvPr>
            <p:cNvCxnSpPr>
              <a:cxnSpLocks/>
            </p:cNvCxnSpPr>
            <p:nvPr/>
          </p:nvCxnSpPr>
          <p:spPr>
            <a:xfrm flipH="1">
              <a:off x="771734" y="4093778"/>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51B43E0-7F44-7511-3689-812CF802A41E}"/>
                  </a:ext>
                </a:extLst>
              </p:cNvPr>
              <p:cNvSpPr txBox="1"/>
              <p:nvPr/>
            </p:nvSpPr>
            <p:spPr>
              <a:xfrm>
                <a:off x="2187261" y="1416736"/>
                <a:ext cx="1963999" cy="1202124"/>
              </a:xfrm>
              <a:prstGeom prst="rect">
                <a:avLst/>
              </a:prstGeom>
              <a:noFill/>
            </p:spPr>
            <p:txBody>
              <a:bodyPr wrap="none" rtlCol="0">
                <a:spAutoFit/>
              </a:bodyPr>
              <a:lstStyle/>
              <a:p>
                <a:r>
                  <a:rPr lang="en-US" sz="2800" dirty="0"/>
                  <a:t>Series Cap</a:t>
                </a:r>
              </a:p>
              <a:p>
                <a:pPr algn="ctr"/>
                <a14:m>
                  <m:oMath xmlns:m="http://schemas.openxmlformats.org/officeDocument/2006/math">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𝐶</m:t>
                        </m:r>
                      </m:den>
                    </m:f>
                    <m:r>
                      <a:rPr lang="en-US" sz="2800" i="1">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1</m:t>
                            </m:r>
                          </m:sub>
                        </m:sSub>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2</m:t>
                            </m:r>
                          </m:sub>
                        </m:sSub>
                      </m:den>
                    </m:f>
                  </m:oMath>
                </a14:m>
                <a:endParaRPr lang="en-US" sz="2800" dirty="0"/>
              </a:p>
            </p:txBody>
          </p:sp>
        </mc:Choice>
        <mc:Fallback xmlns="">
          <p:sp>
            <p:nvSpPr>
              <p:cNvPr id="23" name="TextBox 22">
                <a:extLst>
                  <a:ext uri="{FF2B5EF4-FFF2-40B4-BE49-F238E27FC236}">
                    <a16:creationId xmlns:a16="http://schemas.microsoft.com/office/drawing/2014/main" id="{551B43E0-7F44-7511-3689-812CF802A41E}"/>
                  </a:ext>
                </a:extLst>
              </p:cNvPr>
              <p:cNvSpPr txBox="1">
                <a:spLocks noRot="1" noChangeAspect="1" noMove="1" noResize="1" noEditPoints="1" noAdjustHandles="1" noChangeArrowheads="1" noChangeShapeType="1" noTextEdit="1"/>
              </p:cNvSpPr>
              <p:nvPr/>
            </p:nvSpPr>
            <p:spPr>
              <a:xfrm>
                <a:off x="2187261" y="1416736"/>
                <a:ext cx="1963999" cy="1202124"/>
              </a:xfrm>
              <a:prstGeom prst="rect">
                <a:avLst/>
              </a:prstGeom>
              <a:blipFill>
                <a:blip r:embed="rId4"/>
                <a:stretch>
                  <a:fillRect l="-6522" t="-5051" r="-49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770DD20-7C08-FB72-9110-59168523D860}"/>
                  </a:ext>
                </a:extLst>
              </p:cNvPr>
              <p:cNvSpPr txBox="1"/>
              <p:nvPr/>
            </p:nvSpPr>
            <p:spPr>
              <a:xfrm>
                <a:off x="534932" y="2017798"/>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1</m:t>
                          </m:r>
                        </m:sub>
                      </m:sSub>
                    </m:oMath>
                  </m:oMathPara>
                </a14:m>
                <a:endParaRPr lang="en-US" sz="2800" dirty="0"/>
              </a:p>
            </p:txBody>
          </p:sp>
        </mc:Choice>
        <mc:Fallback xmlns="">
          <p:sp>
            <p:nvSpPr>
              <p:cNvPr id="24" name="TextBox 23">
                <a:extLst>
                  <a:ext uri="{FF2B5EF4-FFF2-40B4-BE49-F238E27FC236}">
                    <a16:creationId xmlns:a16="http://schemas.microsoft.com/office/drawing/2014/main" id="{2770DD20-7C08-FB72-9110-59168523D860}"/>
                  </a:ext>
                </a:extLst>
              </p:cNvPr>
              <p:cNvSpPr txBox="1">
                <a:spLocks noRot="1" noChangeAspect="1" noMove="1" noResize="1" noEditPoints="1" noAdjustHandles="1" noChangeArrowheads="1" noChangeShapeType="1" noTextEdit="1"/>
              </p:cNvSpPr>
              <p:nvPr/>
            </p:nvSpPr>
            <p:spPr>
              <a:xfrm>
                <a:off x="534932" y="2017798"/>
                <a:ext cx="378372" cy="523220"/>
              </a:xfrm>
              <a:prstGeom prst="rect">
                <a:avLst/>
              </a:prstGeom>
              <a:blipFill>
                <a:blip r:embed="rId5"/>
                <a:stretch>
                  <a:fillRect r="-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B0DABA9-ED70-26DA-3646-E2FC92EB2B26}"/>
                  </a:ext>
                </a:extLst>
              </p:cNvPr>
              <p:cNvSpPr txBox="1"/>
              <p:nvPr/>
            </p:nvSpPr>
            <p:spPr>
              <a:xfrm>
                <a:off x="525116" y="3171123"/>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2</m:t>
                          </m:r>
                        </m:sub>
                      </m:sSub>
                    </m:oMath>
                  </m:oMathPara>
                </a14:m>
                <a:endParaRPr lang="en-US" sz="2800" dirty="0"/>
              </a:p>
            </p:txBody>
          </p:sp>
        </mc:Choice>
        <mc:Fallback xmlns="">
          <p:sp>
            <p:nvSpPr>
              <p:cNvPr id="25" name="TextBox 24">
                <a:extLst>
                  <a:ext uri="{FF2B5EF4-FFF2-40B4-BE49-F238E27FC236}">
                    <a16:creationId xmlns:a16="http://schemas.microsoft.com/office/drawing/2014/main" id="{0B0DABA9-ED70-26DA-3646-E2FC92EB2B26}"/>
                  </a:ext>
                </a:extLst>
              </p:cNvPr>
              <p:cNvSpPr txBox="1">
                <a:spLocks noRot="1" noChangeAspect="1" noMove="1" noResize="1" noEditPoints="1" noAdjustHandles="1" noChangeArrowheads="1" noChangeShapeType="1" noTextEdit="1"/>
              </p:cNvSpPr>
              <p:nvPr/>
            </p:nvSpPr>
            <p:spPr>
              <a:xfrm>
                <a:off x="525116" y="3171123"/>
                <a:ext cx="378372" cy="523220"/>
              </a:xfrm>
              <a:prstGeom prst="rect">
                <a:avLst/>
              </a:prstGeom>
              <a:blipFill>
                <a:blip r:embed="rId6"/>
                <a:stretch>
                  <a:fillRect r="-967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0484B576-9CD2-423C-4F77-245EEAD7F7D6}"/>
              </a:ext>
            </a:extLst>
          </p:cNvPr>
          <p:cNvGrpSpPr/>
          <p:nvPr/>
        </p:nvGrpSpPr>
        <p:grpSpPr>
          <a:xfrm rot="5400000">
            <a:off x="4672736" y="2551372"/>
            <a:ext cx="2237778" cy="655958"/>
            <a:chOff x="771734" y="3697013"/>
            <a:chExt cx="3324674" cy="835572"/>
          </a:xfrm>
        </p:grpSpPr>
        <p:cxnSp>
          <p:nvCxnSpPr>
            <p:cNvPr id="27" name="Straight Connector 26">
              <a:extLst>
                <a:ext uri="{FF2B5EF4-FFF2-40B4-BE49-F238E27FC236}">
                  <a16:creationId xmlns:a16="http://schemas.microsoft.com/office/drawing/2014/main" id="{472F8078-4432-7EBC-792E-DDFA972D09BC}"/>
                </a:ext>
              </a:extLst>
            </p:cNvPr>
            <p:cNvCxnSpPr/>
            <p:nvPr/>
          </p:nvCxnSpPr>
          <p:spPr>
            <a:xfrm>
              <a:off x="2293884" y="3697013"/>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866F78-4A77-DA18-2868-02AEF2995B59}"/>
                </a:ext>
              </a:extLst>
            </p:cNvPr>
            <p:cNvCxnSpPr/>
            <p:nvPr/>
          </p:nvCxnSpPr>
          <p:spPr>
            <a:xfrm>
              <a:off x="2564525" y="3697013"/>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8BA36E-A816-BF65-5D51-6B343E358799}"/>
                </a:ext>
              </a:extLst>
            </p:cNvPr>
            <p:cNvCxnSpPr>
              <a:cxnSpLocks/>
            </p:cNvCxnSpPr>
            <p:nvPr/>
          </p:nvCxnSpPr>
          <p:spPr>
            <a:xfrm flipH="1">
              <a:off x="2564525" y="4093778"/>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81CBE8-202B-FED4-485A-06553F734BC1}"/>
                </a:ext>
              </a:extLst>
            </p:cNvPr>
            <p:cNvCxnSpPr>
              <a:cxnSpLocks/>
            </p:cNvCxnSpPr>
            <p:nvPr/>
          </p:nvCxnSpPr>
          <p:spPr>
            <a:xfrm flipH="1">
              <a:off x="771734" y="4093778"/>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219D197-B0FE-8BE6-F57A-B24E1D1ACDB9}"/>
              </a:ext>
            </a:extLst>
          </p:cNvPr>
          <p:cNvGrpSpPr/>
          <p:nvPr/>
        </p:nvGrpSpPr>
        <p:grpSpPr>
          <a:xfrm rot="5400000">
            <a:off x="5617815" y="2495015"/>
            <a:ext cx="2221224" cy="745869"/>
            <a:chOff x="771734" y="3697013"/>
            <a:chExt cx="3324674" cy="835572"/>
          </a:xfrm>
        </p:grpSpPr>
        <p:cxnSp>
          <p:nvCxnSpPr>
            <p:cNvPr id="32" name="Straight Connector 31">
              <a:extLst>
                <a:ext uri="{FF2B5EF4-FFF2-40B4-BE49-F238E27FC236}">
                  <a16:creationId xmlns:a16="http://schemas.microsoft.com/office/drawing/2014/main" id="{F5C20DF5-A3AA-2906-2088-43ECCA7E0B8D}"/>
                </a:ext>
              </a:extLst>
            </p:cNvPr>
            <p:cNvCxnSpPr/>
            <p:nvPr/>
          </p:nvCxnSpPr>
          <p:spPr>
            <a:xfrm>
              <a:off x="2293884" y="3697013"/>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1CB282-5B8C-C381-C86A-FB938CA481CB}"/>
                </a:ext>
              </a:extLst>
            </p:cNvPr>
            <p:cNvCxnSpPr/>
            <p:nvPr/>
          </p:nvCxnSpPr>
          <p:spPr>
            <a:xfrm>
              <a:off x="2564525" y="3697013"/>
              <a:ext cx="0" cy="8355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78312A-B511-09A9-0648-559663C56BF6}"/>
                </a:ext>
              </a:extLst>
            </p:cNvPr>
            <p:cNvCxnSpPr>
              <a:cxnSpLocks/>
            </p:cNvCxnSpPr>
            <p:nvPr/>
          </p:nvCxnSpPr>
          <p:spPr>
            <a:xfrm flipH="1">
              <a:off x="2564525" y="4093778"/>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35F0E8-1787-D647-ADE0-EBF0C00430AC}"/>
                </a:ext>
              </a:extLst>
            </p:cNvPr>
            <p:cNvCxnSpPr>
              <a:cxnSpLocks/>
            </p:cNvCxnSpPr>
            <p:nvPr/>
          </p:nvCxnSpPr>
          <p:spPr>
            <a:xfrm flipH="1">
              <a:off x="771734" y="4093778"/>
              <a:ext cx="153188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3FD44B-5EDA-F547-9581-73789E9AEADE}"/>
                  </a:ext>
                </a:extLst>
              </p:cNvPr>
              <p:cNvSpPr txBox="1"/>
              <p:nvPr/>
            </p:nvSpPr>
            <p:spPr>
              <a:xfrm>
                <a:off x="6967650" y="1321896"/>
                <a:ext cx="2145139" cy="954107"/>
              </a:xfrm>
              <a:prstGeom prst="rect">
                <a:avLst/>
              </a:prstGeom>
              <a:noFill/>
            </p:spPr>
            <p:txBody>
              <a:bodyPr wrap="none" rtlCol="0">
                <a:spAutoFit/>
              </a:bodyPr>
              <a:lstStyle/>
              <a:p>
                <a:r>
                  <a:rPr lang="en-US" sz="2800" dirty="0"/>
                  <a:t>Parallel Cap</a:t>
                </a:r>
              </a:p>
              <a:p>
                <a:pPr algn="ctr"/>
                <a:r>
                  <a:rPr lang="en-US" sz="2800" dirty="0"/>
                  <a:t>C=</a:t>
                </a:r>
                <a:r>
                  <a:rPr lang="en-US" sz="280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𝐶</m:t>
                        </m:r>
                      </m:e>
                      <m:sub>
                        <m:r>
                          <a:rPr lang="en-US" sz="2800" i="1">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2</m:t>
                        </m:r>
                      </m:sub>
                    </m:sSub>
                  </m:oMath>
                </a14:m>
                <a:endParaRPr lang="en-US" sz="2800" dirty="0"/>
              </a:p>
            </p:txBody>
          </p:sp>
        </mc:Choice>
        <mc:Fallback xmlns="">
          <p:sp>
            <p:nvSpPr>
              <p:cNvPr id="37" name="TextBox 36">
                <a:extLst>
                  <a:ext uri="{FF2B5EF4-FFF2-40B4-BE49-F238E27FC236}">
                    <a16:creationId xmlns:a16="http://schemas.microsoft.com/office/drawing/2014/main" id="{173FD44B-5EDA-F547-9581-73789E9AEADE}"/>
                  </a:ext>
                </a:extLst>
              </p:cNvPr>
              <p:cNvSpPr txBox="1">
                <a:spLocks noRot="1" noChangeAspect="1" noMove="1" noResize="1" noEditPoints="1" noAdjustHandles="1" noChangeArrowheads="1" noChangeShapeType="1" noTextEdit="1"/>
              </p:cNvSpPr>
              <p:nvPr/>
            </p:nvSpPr>
            <p:spPr>
              <a:xfrm>
                <a:off x="6967650" y="1321896"/>
                <a:ext cx="2145139" cy="954107"/>
              </a:xfrm>
              <a:prstGeom prst="rect">
                <a:avLst/>
              </a:prstGeom>
              <a:blipFill>
                <a:blip r:embed="rId7"/>
                <a:stretch>
                  <a:fillRect l="-5966" t="-7051" r="-4261"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159CA9A-29E7-EA44-276C-B56C5D043E41}"/>
                  </a:ext>
                </a:extLst>
              </p:cNvPr>
              <p:cNvSpPr txBox="1"/>
              <p:nvPr/>
            </p:nvSpPr>
            <p:spPr>
              <a:xfrm>
                <a:off x="4820931" y="2606339"/>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1</m:t>
                          </m:r>
                        </m:sub>
                      </m:sSub>
                    </m:oMath>
                  </m:oMathPara>
                </a14:m>
                <a:endParaRPr lang="en-US" sz="2800" dirty="0"/>
              </a:p>
            </p:txBody>
          </p:sp>
        </mc:Choice>
        <mc:Fallback xmlns="">
          <p:sp>
            <p:nvSpPr>
              <p:cNvPr id="38" name="TextBox 37">
                <a:extLst>
                  <a:ext uri="{FF2B5EF4-FFF2-40B4-BE49-F238E27FC236}">
                    <a16:creationId xmlns:a16="http://schemas.microsoft.com/office/drawing/2014/main" id="{E159CA9A-29E7-EA44-276C-B56C5D043E41}"/>
                  </a:ext>
                </a:extLst>
              </p:cNvPr>
              <p:cNvSpPr txBox="1">
                <a:spLocks noRot="1" noChangeAspect="1" noMove="1" noResize="1" noEditPoints="1" noAdjustHandles="1" noChangeArrowheads="1" noChangeShapeType="1" noTextEdit="1"/>
              </p:cNvSpPr>
              <p:nvPr/>
            </p:nvSpPr>
            <p:spPr>
              <a:xfrm>
                <a:off x="4820931" y="2606339"/>
                <a:ext cx="378372" cy="523220"/>
              </a:xfrm>
              <a:prstGeom prst="rect">
                <a:avLst/>
              </a:prstGeom>
              <a:blipFill>
                <a:blip r:embed="rId8"/>
                <a:stretch>
                  <a:fillRect r="-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C59A760-F5F5-0B64-2AB6-9796D5353BBF}"/>
                  </a:ext>
                </a:extLst>
              </p:cNvPr>
              <p:cNvSpPr txBox="1"/>
              <p:nvPr/>
            </p:nvSpPr>
            <p:spPr>
              <a:xfrm>
                <a:off x="7138891" y="2571750"/>
                <a:ext cx="3783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2</m:t>
                          </m:r>
                        </m:sub>
                      </m:sSub>
                    </m:oMath>
                  </m:oMathPara>
                </a14:m>
                <a:endParaRPr lang="en-US" sz="2800" dirty="0"/>
              </a:p>
            </p:txBody>
          </p:sp>
        </mc:Choice>
        <mc:Fallback xmlns="">
          <p:sp>
            <p:nvSpPr>
              <p:cNvPr id="39" name="TextBox 38">
                <a:extLst>
                  <a:ext uri="{FF2B5EF4-FFF2-40B4-BE49-F238E27FC236}">
                    <a16:creationId xmlns:a16="http://schemas.microsoft.com/office/drawing/2014/main" id="{EC59A760-F5F5-0B64-2AB6-9796D5353BBF}"/>
                  </a:ext>
                </a:extLst>
              </p:cNvPr>
              <p:cNvSpPr txBox="1">
                <a:spLocks noRot="1" noChangeAspect="1" noMove="1" noResize="1" noEditPoints="1" noAdjustHandles="1" noChangeArrowheads="1" noChangeShapeType="1" noTextEdit="1"/>
              </p:cNvSpPr>
              <p:nvPr/>
            </p:nvSpPr>
            <p:spPr>
              <a:xfrm>
                <a:off x="7138891" y="2571750"/>
                <a:ext cx="378372" cy="523220"/>
              </a:xfrm>
              <a:prstGeom prst="rect">
                <a:avLst/>
              </a:prstGeom>
              <a:blipFill>
                <a:blip r:embed="rId9"/>
                <a:stretch>
                  <a:fillRect r="-9677"/>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19AB3B7F-820D-C89C-C662-F2551B1BAC64}"/>
              </a:ext>
            </a:extLst>
          </p:cNvPr>
          <p:cNvCxnSpPr>
            <a:cxnSpLocks/>
          </p:cNvCxnSpPr>
          <p:nvPr/>
        </p:nvCxnSpPr>
        <p:spPr>
          <a:xfrm>
            <a:off x="5826889" y="1791146"/>
            <a:ext cx="920302"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5A3E51-23CF-4C8B-B8BA-D0A4AFC50EB5}"/>
              </a:ext>
            </a:extLst>
          </p:cNvPr>
          <p:cNvCxnSpPr>
            <a:cxnSpLocks/>
          </p:cNvCxnSpPr>
          <p:nvPr/>
        </p:nvCxnSpPr>
        <p:spPr>
          <a:xfrm>
            <a:off x="5791625" y="3978562"/>
            <a:ext cx="936802"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F5169E-CF57-DA28-83B0-1FF342C177E3}"/>
              </a:ext>
            </a:extLst>
          </p:cNvPr>
          <p:cNvCxnSpPr>
            <a:cxnSpLocks/>
          </p:cNvCxnSpPr>
          <p:nvPr/>
        </p:nvCxnSpPr>
        <p:spPr>
          <a:xfrm flipV="1">
            <a:off x="6240536" y="785648"/>
            <a:ext cx="0" cy="100549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7053D6-A848-2E7E-04EF-DE06662CA2AB}"/>
              </a:ext>
            </a:extLst>
          </p:cNvPr>
          <p:cNvCxnSpPr>
            <a:cxnSpLocks/>
          </p:cNvCxnSpPr>
          <p:nvPr/>
        </p:nvCxnSpPr>
        <p:spPr>
          <a:xfrm flipV="1">
            <a:off x="6302824" y="3967842"/>
            <a:ext cx="0" cy="100549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97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37" grpId="0"/>
      <p:bldP spid="38"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36</a:t>
            </a:fld>
            <a:endParaRPr lang="en-US" sz="1200" dirty="0">
              <a:solidFill>
                <a:schemeClr val="accent3">
                  <a:lumMod val="50000"/>
                </a:schemeClr>
              </a:solidFill>
            </a:endParaRPr>
          </a:p>
        </p:txBody>
      </p:sp>
      <p:sp>
        <p:nvSpPr>
          <p:cNvPr id="12" name="TextBox 11"/>
          <p:cNvSpPr txBox="1"/>
          <p:nvPr/>
        </p:nvSpPr>
        <p:spPr>
          <a:xfrm>
            <a:off x="714302" y="-14988"/>
            <a:ext cx="5272597" cy="523220"/>
          </a:xfrm>
          <a:prstGeom prst="rect">
            <a:avLst/>
          </a:prstGeom>
          <a:noFill/>
        </p:spPr>
        <p:txBody>
          <a:bodyPr wrap="none" rtlCol="0">
            <a:spAutoFit/>
          </a:bodyPr>
          <a:lstStyle/>
          <a:p>
            <a:r>
              <a:rPr lang="en-US" sz="2800" b="1" dirty="0">
                <a:solidFill>
                  <a:srgbClr val="0000FF"/>
                </a:solidFill>
                <a:latin typeface="Livvic" panose="020B0604020202020204" charset="0"/>
              </a:rPr>
              <a:t>LR circuit : </a:t>
            </a:r>
            <a:r>
              <a:rPr lang="en-US" sz="2800" b="1" dirty="0">
                <a:solidFill>
                  <a:srgbClr val="FF0000"/>
                </a:solidFill>
                <a:latin typeface="Livvic" panose="020B0604020202020204" charset="0"/>
              </a:rPr>
              <a:t>Growth of Current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grpSp>
        <p:nvGrpSpPr>
          <p:cNvPr id="3097" name="Group 3096">
            <a:extLst>
              <a:ext uri="{FF2B5EF4-FFF2-40B4-BE49-F238E27FC236}">
                <a16:creationId xmlns:a16="http://schemas.microsoft.com/office/drawing/2014/main" id="{DC711381-C01F-BC2B-CF9B-309116BEB5FC}"/>
              </a:ext>
            </a:extLst>
          </p:cNvPr>
          <p:cNvGrpSpPr/>
          <p:nvPr/>
        </p:nvGrpSpPr>
        <p:grpSpPr>
          <a:xfrm>
            <a:off x="4863715" y="349348"/>
            <a:ext cx="4096755" cy="1536198"/>
            <a:chOff x="4612553" y="507413"/>
            <a:chExt cx="4096755" cy="1536198"/>
          </a:xfrm>
        </p:grpSpPr>
        <p:cxnSp>
          <p:nvCxnSpPr>
            <p:cNvPr id="5" name="Straight Connector 4">
              <a:extLst>
                <a:ext uri="{FF2B5EF4-FFF2-40B4-BE49-F238E27FC236}">
                  <a16:creationId xmlns:a16="http://schemas.microsoft.com/office/drawing/2014/main" id="{06004C06-74A6-45E6-55B1-869FBCCEC233}"/>
                </a:ext>
              </a:extLst>
            </p:cNvPr>
            <p:cNvCxnSpPr>
              <a:cxnSpLocks/>
            </p:cNvCxnSpPr>
            <p:nvPr/>
          </p:nvCxnSpPr>
          <p:spPr>
            <a:xfrm flipV="1">
              <a:off x="4629197" y="1620479"/>
              <a:ext cx="1969133" cy="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E15976-4BCC-59DD-00BD-CB849D87AC8D}"/>
                    </a:ext>
                  </a:extLst>
                </p:cNvPr>
                <p:cNvSpPr txBox="1"/>
                <p:nvPr/>
              </p:nvSpPr>
              <p:spPr>
                <a:xfrm>
                  <a:off x="6692440" y="1581945"/>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oMath>
                    </m:oMathPara>
                  </a14:m>
                  <a:endParaRPr lang="en-US" sz="2400" dirty="0"/>
                </a:p>
              </p:txBody>
            </p:sp>
          </mc:Choice>
          <mc:Fallback xmlns="">
            <p:sp>
              <p:nvSpPr>
                <p:cNvPr id="10" name="TextBox 9">
                  <a:extLst>
                    <a:ext uri="{FF2B5EF4-FFF2-40B4-BE49-F238E27FC236}">
                      <a16:creationId xmlns:a16="http://schemas.microsoft.com/office/drawing/2014/main" id="{1EE15976-4BCC-59DD-00BD-CB849D87AC8D}"/>
                    </a:ext>
                  </a:extLst>
                </p:cNvPr>
                <p:cNvSpPr txBox="1">
                  <a:spLocks noRot="1" noChangeAspect="1" noMove="1" noResize="1" noEditPoints="1" noAdjustHandles="1" noChangeArrowheads="1" noChangeShapeType="1" noTextEdit="1"/>
                </p:cNvSpPr>
                <p:nvPr/>
              </p:nvSpPr>
              <p:spPr>
                <a:xfrm>
                  <a:off x="6692440" y="1581945"/>
                  <a:ext cx="406330" cy="461665"/>
                </a:xfrm>
                <a:prstGeom prst="rect">
                  <a:avLst/>
                </a:prstGeom>
                <a:blipFill>
                  <a:blip r:embed="rId4"/>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0797E93-D358-93DC-0009-8F5BD77A7554}"/>
                </a:ext>
              </a:extLst>
            </p:cNvPr>
            <p:cNvCxnSpPr>
              <a:cxnSpLocks/>
            </p:cNvCxnSpPr>
            <p:nvPr/>
          </p:nvCxnSpPr>
          <p:spPr>
            <a:xfrm flipH="1">
              <a:off x="4629197" y="912979"/>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2DF4A-0358-DE63-E17C-9148712E9809}"/>
                </a:ext>
              </a:extLst>
            </p:cNvPr>
            <p:cNvGrpSpPr/>
            <p:nvPr/>
          </p:nvGrpSpPr>
          <p:grpSpPr>
            <a:xfrm>
              <a:off x="4612553" y="597116"/>
              <a:ext cx="2216273" cy="619828"/>
              <a:chOff x="2919257" y="1823540"/>
              <a:chExt cx="3928227" cy="748209"/>
            </a:xfrm>
          </p:grpSpPr>
          <p:sp>
            <p:nvSpPr>
              <p:cNvPr id="55" name="Arc 54">
                <a:extLst>
                  <a:ext uri="{FF2B5EF4-FFF2-40B4-BE49-F238E27FC236}">
                    <a16:creationId xmlns:a16="http://schemas.microsoft.com/office/drawing/2014/main" id="{F7C6D4FB-6DE0-F0B5-125B-3C913042AC13}"/>
                  </a:ext>
                </a:extLst>
              </p:cNvPr>
              <p:cNvSpPr/>
              <p:nvPr/>
            </p:nvSpPr>
            <p:spPr>
              <a:xfrm>
                <a:off x="4035972" y="182880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4A8DF91A-BDE6-CFB8-AEF8-C85B4D06898D}"/>
                  </a:ext>
                </a:extLst>
              </p:cNvPr>
              <p:cNvSpPr/>
              <p:nvPr/>
            </p:nvSpPr>
            <p:spPr>
              <a:xfrm>
                <a:off x="4493174" y="1828799"/>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79B4A41D-80D7-B1BD-7CDA-3B9B3E8B954F}"/>
                  </a:ext>
                </a:extLst>
              </p:cNvPr>
              <p:cNvSpPr/>
              <p:nvPr/>
            </p:nvSpPr>
            <p:spPr>
              <a:xfrm flipV="1">
                <a:off x="4493174" y="1836689"/>
                <a:ext cx="331074" cy="735059"/>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789D1BBD-6CB3-185C-802B-A408EEA89072}"/>
                  </a:ext>
                </a:extLst>
              </p:cNvPr>
              <p:cNvSpPr/>
              <p:nvPr/>
            </p:nvSpPr>
            <p:spPr>
              <a:xfrm>
                <a:off x="4945126" y="182354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2760BAA-EFA1-68EC-0E2E-56AA537D6D51}"/>
                  </a:ext>
                </a:extLst>
              </p:cNvPr>
              <p:cNvSpPr/>
              <p:nvPr/>
            </p:nvSpPr>
            <p:spPr>
              <a:xfrm flipV="1">
                <a:off x="4945126" y="1833955"/>
                <a:ext cx="338957" cy="732534"/>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85EA500C-ABFD-F81B-6F15-F3B9F172B069}"/>
                  </a:ext>
                </a:extLst>
              </p:cNvPr>
              <p:cNvCxnSpPr/>
              <p:nvPr/>
            </p:nvCxnSpPr>
            <p:spPr>
              <a:xfrm flipV="1">
                <a:off x="5722886" y="2195014"/>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C523ED-AE5E-5FF1-3F3D-7A316BE4CBA7}"/>
                  </a:ext>
                </a:extLst>
              </p:cNvPr>
              <p:cNvCxnSpPr/>
              <p:nvPr/>
            </p:nvCxnSpPr>
            <p:spPr>
              <a:xfrm flipV="1">
                <a:off x="2919257" y="2225382"/>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1C30833-8108-4C47-F191-296DC9B906DE}"/>
                </a:ext>
              </a:extLst>
            </p:cNvPr>
            <p:cNvGrpSpPr/>
            <p:nvPr/>
          </p:nvGrpSpPr>
          <p:grpSpPr>
            <a:xfrm>
              <a:off x="6537970" y="507413"/>
              <a:ext cx="2171338" cy="672412"/>
              <a:chOff x="4676775" y="1682364"/>
              <a:chExt cx="1619250" cy="693028"/>
            </a:xfrm>
          </p:grpSpPr>
          <p:cxnSp>
            <p:nvCxnSpPr>
              <p:cNvPr id="63" name="Straight Connector 62">
                <a:extLst>
                  <a:ext uri="{FF2B5EF4-FFF2-40B4-BE49-F238E27FC236}">
                    <a16:creationId xmlns:a16="http://schemas.microsoft.com/office/drawing/2014/main" id="{2B67D48D-F51E-DF95-0A4C-60EAE992BDE7}"/>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2" name="Straight Connector 3071">
                <a:extLst>
                  <a:ext uri="{FF2B5EF4-FFF2-40B4-BE49-F238E27FC236}">
                    <a16:creationId xmlns:a16="http://schemas.microsoft.com/office/drawing/2014/main" id="{449189C3-BC8B-A68E-DCCB-FA96F82E22AA}"/>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3" name="Straight Connector 3072">
                <a:extLst>
                  <a:ext uri="{FF2B5EF4-FFF2-40B4-BE49-F238E27FC236}">
                    <a16:creationId xmlns:a16="http://schemas.microsoft.com/office/drawing/2014/main" id="{8BD8EFC7-401C-C5FA-2DFD-B928EFEA604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5" name="Straight Connector 3074">
                <a:extLst>
                  <a:ext uri="{FF2B5EF4-FFF2-40B4-BE49-F238E27FC236}">
                    <a16:creationId xmlns:a16="http://schemas.microsoft.com/office/drawing/2014/main" id="{6A543588-CC54-17D8-D1D4-C8E644FA79F1}"/>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6" name="Straight Connector 3075">
                <a:extLst>
                  <a:ext uri="{FF2B5EF4-FFF2-40B4-BE49-F238E27FC236}">
                    <a16:creationId xmlns:a16="http://schemas.microsoft.com/office/drawing/2014/main" id="{649C8E2C-A634-4A8B-6192-C8B581848D4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7" name="Straight Connector 3076">
                <a:extLst>
                  <a:ext uri="{FF2B5EF4-FFF2-40B4-BE49-F238E27FC236}">
                    <a16:creationId xmlns:a16="http://schemas.microsoft.com/office/drawing/2014/main" id="{2B912625-0672-874E-A9BF-BB0D62B7E6FF}"/>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8" name="Straight Connector 3077">
                <a:extLst>
                  <a:ext uri="{FF2B5EF4-FFF2-40B4-BE49-F238E27FC236}">
                    <a16:creationId xmlns:a16="http://schemas.microsoft.com/office/drawing/2014/main" id="{7FA405F1-A07C-3D42-0398-76A588F60ED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63A62CDD-468A-C760-50EF-1687E8964589}"/>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81" name="Straight Connector 3080">
              <a:extLst>
                <a:ext uri="{FF2B5EF4-FFF2-40B4-BE49-F238E27FC236}">
                  <a16:creationId xmlns:a16="http://schemas.microsoft.com/office/drawing/2014/main" id="{5AFB512F-2D4C-159E-C935-4FFBFD501F43}"/>
                </a:ext>
              </a:extLst>
            </p:cNvPr>
            <p:cNvCxnSpPr>
              <a:cxnSpLocks/>
            </p:cNvCxnSpPr>
            <p:nvPr/>
          </p:nvCxnSpPr>
          <p:spPr>
            <a:xfrm flipV="1">
              <a:off x="6585110" y="1338326"/>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2" name="Straight Connector 3081">
              <a:extLst>
                <a:ext uri="{FF2B5EF4-FFF2-40B4-BE49-F238E27FC236}">
                  <a16:creationId xmlns:a16="http://schemas.microsoft.com/office/drawing/2014/main" id="{1FEC0C12-D8C8-69F4-69C8-46B23979F423}"/>
                </a:ext>
              </a:extLst>
            </p:cNvPr>
            <p:cNvCxnSpPr>
              <a:cxnSpLocks/>
            </p:cNvCxnSpPr>
            <p:nvPr/>
          </p:nvCxnSpPr>
          <p:spPr>
            <a:xfrm flipV="1">
              <a:off x="6742551" y="1487366"/>
              <a:ext cx="0" cy="262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6" name="Straight Connector 3085">
              <a:extLst>
                <a:ext uri="{FF2B5EF4-FFF2-40B4-BE49-F238E27FC236}">
                  <a16:creationId xmlns:a16="http://schemas.microsoft.com/office/drawing/2014/main" id="{20A074BC-1257-0FBA-9AEB-F532D67B8551}"/>
                </a:ext>
              </a:extLst>
            </p:cNvPr>
            <p:cNvCxnSpPr>
              <a:cxnSpLocks/>
            </p:cNvCxnSpPr>
            <p:nvPr/>
          </p:nvCxnSpPr>
          <p:spPr>
            <a:xfrm flipV="1">
              <a:off x="6740175" y="1614165"/>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A8B1075E-5937-6BC0-1CDE-5CDAD5F07FA6}"/>
                </a:ext>
              </a:extLst>
            </p:cNvPr>
            <p:cNvCxnSpPr>
              <a:cxnSpLocks/>
            </p:cNvCxnSpPr>
            <p:nvPr/>
          </p:nvCxnSpPr>
          <p:spPr>
            <a:xfrm flipH="1">
              <a:off x="8696725" y="890986"/>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88" name="TextBox 3087">
                  <a:extLst>
                    <a:ext uri="{FF2B5EF4-FFF2-40B4-BE49-F238E27FC236}">
                      <a16:creationId xmlns:a16="http://schemas.microsoft.com/office/drawing/2014/main" id="{15DD401C-841F-7670-B556-B7B93B32F281}"/>
                    </a:ext>
                  </a:extLst>
                </p:cNvPr>
                <p:cNvSpPr txBox="1"/>
                <p:nvPr/>
              </p:nvSpPr>
              <p:spPr>
                <a:xfrm>
                  <a:off x="5502029" y="1141338"/>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oMath>
                    </m:oMathPara>
                  </a14:m>
                  <a:endParaRPr lang="en-US" sz="2400" dirty="0"/>
                </a:p>
              </p:txBody>
            </p:sp>
          </mc:Choice>
          <mc:Fallback xmlns="">
            <p:sp>
              <p:nvSpPr>
                <p:cNvPr id="3088" name="TextBox 3087">
                  <a:extLst>
                    <a:ext uri="{FF2B5EF4-FFF2-40B4-BE49-F238E27FC236}">
                      <a16:creationId xmlns:a16="http://schemas.microsoft.com/office/drawing/2014/main" id="{15DD401C-841F-7670-B556-B7B93B32F281}"/>
                    </a:ext>
                  </a:extLst>
                </p:cNvPr>
                <p:cNvSpPr txBox="1">
                  <a:spLocks noRot="1" noChangeAspect="1" noMove="1" noResize="1" noEditPoints="1" noAdjustHandles="1" noChangeArrowheads="1" noChangeShapeType="1" noTextEdit="1"/>
                </p:cNvSpPr>
                <p:nvPr/>
              </p:nvSpPr>
              <p:spPr>
                <a:xfrm>
                  <a:off x="5502029" y="1141338"/>
                  <a:ext cx="40633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9" name="TextBox 3088">
                  <a:extLst>
                    <a:ext uri="{FF2B5EF4-FFF2-40B4-BE49-F238E27FC236}">
                      <a16:creationId xmlns:a16="http://schemas.microsoft.com/office/drawing/2014/main" id="{A7628048-84D8-29A2-A652-F1EF4D3F1C57}"/>
                    </a:ext>
                  </a:extLst>
                </p:cNvPr>
                <p:cNvSpPr txBox="1"/>
                <p:nvPr/>
              </p:nvSpPr>
              <p:spPr>
                <a:xfrm>
                  <a:off x="7413479" y="1113059"/>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3089" name="TextBox 3088">
                  <a:extLst>
                    <a:ext uri="{FF2B5EF4-FFF2-40B4-BE49-F238E27FC236}">
                      <a16:creationId xmlns:a16="http://schemas.microsoft.com/office/drawing/2014/main" id="{A7628048-84D8-29A2-A652-F1EF4D3F1C57}"/>
                    </a:ext>
                  </a:extLst>
                </p:cNvPr>
                <p:cNvSpPr txBox="1">
                  <a:spLocks noRot="1" noChangeAspect="1" noMove="1" noResize="1" noEditPoints="1" noAdjustHandles="1" noChangeArrowheads="1" noChangeShapeType="1" noTextEdit="1"/>
                </p:cNvSpPr>
                <p:nvPr/>
              </p:nvSpPr>
              <p:spPr>
                <a:xfrm>
                  <a:off x="7413479" y="1113059"/>
                  <a:ext cx="406330" cy="461665"/>
                </a:xfrm>
                <a:prstGeom prst="rect">
                  <a:avLst/>
                </a:prstGeom>
                <a:blipFill>
                  <a:blip r:embed="rId6"/>
                  <a:stretch>
                    <a:fillRect/>
                  </a:stretch>
                </a:blipFill>
              </p:spPr>
              <p:txBody>
                <a:bodyPr/>
                <a:lstStyle/>
                <a:p>
                  <a:r>
                    <a:rPr lang="en-US">
                      <a:noFill/>
                    </a:rPr>
                    <a:t> </a:t>
                  </a:r>
                </a:p>
              </p:txBody>
            </p:sp>
          </mc:Fallback>
        </mc:AlternateContent>
        <p:cxnSp>
          <p:nvCxnSpPr>
            <p:cNvPr id="3092" name="Straight Connector 3091">
              <a:extLst>
                <a:ext uri="{FF2B5EF4-FFF2-40B4-BE49-F238E27FC236}">
                  <a16:creationId xmlns:a16="http://schemas.microsoft.com/office/drawing/2014/main" id="{19F8CC09-EA63-1687-3250-D96A64416394}"/>
                </a:ext>
              </a:extLst>
            </p:cNvPr>
            <p:cNvCxnSpPr>
              <a:cxnSpLocks/>
            </p:cNvCxnSpPr>
            <p:nvPr/>
          </p:nvCxnSpPr>
          <p:spPr>
            <a:xfrm flipV="1">
              <a:off x="8304843" y="1617536"/>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DC5AC78B-D2B9-2D02-A49D-36FEC5A2F4C2}"/>
                </a:ext>
              </a:extLst>
            </p:cNvPr>
            <p:cNvCxnSpPr>
              <a:cxnSpLocks/>
            </p:cNvCxnSpPr>
            <p:nvPr/>
          </p:nvCxnSpPr>
          <p:spPr>
            <a:xfrm flipV="1">
              <a:off x="8110203" y="1487366"/>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96" name="TextBox 3095">
                  <a:extLst>
                    <a:ext uri="{FF2B5EF4-FFF2-40B4-BE49-F238E27FC236}">
                      <a16:creationId xmlns:a16="http://schemas.microsoft.com/office/drawing/2014/main" id="{9BC19090-DABC-AE47-3CE8-4D8CB735A6E4}"/>
                    </a:ext>
                  </a:extLst>
                </p:cNvPr>
                <p:cNvSpPr txBox="1"/>
                <p:nvPr/>
              </p:nvSpPr>
              <p:spPr>
                <a:xfrm>
                  <a:off x="8002874" y="1581946"/>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3096" name="TextBox 3095">
                  <a:extLst>
                    <a:ext uri="{FF2B5EF4-FFF2-40B4-BE49-F238E27FC236}">
                      <a16:creationId xmlns:a16="http://schemas.microsoft.com/office/drawing/2014/main" id="{9BC19090-DABC-AE47-3CE8-4D8CB735A6E4}"/>
                    </a:ext>
                  </a:extLst>
                </p:cNvPr>
                <p:cNvSpPr txBox="1">
                  <a:spLocks noRot="1" noChangeAspect="1" noMove="1" noResize="1" noEditPoints="1" noAdjustHandles="1" noChangeArrowheads="1" noChangeShapeType="1" noTextEdit="1"/>
                </p:cNvSpPr>
                <p:nvPr/>
              </p:nvSpPr>
              <p:spPr>
                <a:xfrm>
                  <a:off x="8002874" y="1581946"/>
                  <a:ext cx="406330" cy="461665"/>
                </a:xfrm>
                <a:prstGeom prst="rect">
                  <a:avLst/>
                </a:prstGeom>
                <a:blipFill>
                  <a:blip r:embed="rId7"/>
                  <a:stretch>
                    <a:fillRect l="-2985" r="-1493"/>
                  </a:stretch>
                </a:blipFill>
              </p:spPr>
              <p:txBody>
                <a:bodyPr/>
                <a:lstStyle/>
                <a:p>
                  <a:r>
                    <a:rPr lang="en-US">
                      <a:noFill/>
                    </a:rPr>
                    <a:t> </a:t>
                  </a:r>
                </a:p>
              </p:txBody>
            </p:sp>
          </mc:Fallback>
        </mc:AlternateContent>
      </p:grpSp>
      <p:sp>
        <p:nvSpPr>
          <p:cNvPr id="3098" name="TextBox 3097">
            <a:extLst>
              <a:ext uri="{FF2B5EF4-FFF2-40B4-BE49-F238E27FC236}">
                <a16:creationId xmlns:a16="http://schemas.microsoft.com/office/drawing/2014/main" id="{769D8772-DF34-4FD9-3D2F-76CFB68FF377}"/>
              </a:ext>
            </a:extLst>
          </p:cNvPr>
          <p:cNvSpPr txBox="1"/>
          <p:nvPr/>
        </p:nvSpPr>
        <p:spPr>
          <a:xfrm>
            <a:off x="41834" y="630778"/>
            <a:ext cx="1171656" cy="338554"/>
          </a:xfrm>
          <a:prstGeom prst="rect">
            <a:avLst/>
          </a:prstGeom>
          <a:noFill/>
        </p:spPr>
        <p:txBody>
          <a:bodyPr wrap="square">
            <a:spAutoFit/>
          </a:bodyPr>
          <a:lstStyle/>
          <a:p>
            <a:pPr algn="just"/>
            <a:r>
              <a:rPr lang="en-US" sz="1600" dirty="0"/>
              <a:t>Back </a:t>
            </a:r>
            <a:r>
              <a:rPr lang="en-US" sz="1600" i="1" dirty="0" err="1"/>
              <a:t>e.m.f</a:t>
            </a:r>
            <a:r>
              <a:rPr lang="en-US" sz="1600" dirty="0"/>
              <a:t> </a:t>
            </a:r>
          </a:p>
        </p:txBody>
      </p:sp>
      <mc:AlternateContent xmlns:mc="http://schemas.openxmlformats.org/markup-compatibility/2006" xmlns:a14="http://schemas.microsoft.com/office/drawing/2010/main">
        <mc:Choice Requires="a14">
          <p:sp>
            <p:nvSpPr>
              <p:cNvPr id="3099" name="TextBox 3098">
                <a:extLst>
                  <a:ext uri="{FF2B5EF4-FFF2-40B4-BE49-F238E27FC236}">
                    <a16:creationId xmlns:a16="http://schemas.microsoft.com/office/drawing/2014/main" id="{34437BC1-A66F-C813-82C7-B9E6D920D00A}"/>
                  </a:ext>
                </a:extLst>
              </p:cNvPr>
              <p:cNvSpPr txBox="1"/>
              <p:nvPr/>
            </p:nvSpPr>
            <p:spPr>
              <a:xfrm>
                <a:off x="1213620" y="505140"/>
                <a:ext cx="106676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solidFill>
                            <a:srgbClr val="0000FF"/>
                          </a:solidFill>
                          <a:latin typeface="Cambria Math" panose="02040503050406030204" pitchFamily="18" charset="0"/>
                          <a:ea typeface="Cambria Math" panose="02040503050406030204" pitchFamily="18" charset="0"/>
                        </a:rPr>
                        <m:t>∈</m:t>
                      </m:r>
                      <m:r>
                        <a:rPr lang="en-US" sz="1800" b="0" i="0" smtClean="0">
                          <a:solidFill>
                            <a:srgbClr val="0000FF"/>
                          </a:solidFill>
                          <a:latin typeface="Cambria Math" panose="02040503050406030204" pitchFamily="18" charset="0"/>
                          <a:ea typeface="Cambria Math" panose="02040503050406030204" pitchFamily="18" charset="0"/>
                        </a:rPr>
                        <m:t> </m:t>
                      </m:r>
                      <m:r>
                        <a:rPr lang="en-US" sz="1800" b="0" i="0"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𝐿</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𝑑𝑖</m:t>
                          </m:r>
                        </m:num>
                        <m:den>
                          <m:r>
                            <a:rPr lang="en-US" sz="1800" b="0" i="1" dirty="0" smtClean="0">
                              <a:solidFill>
                                <a:srgbClr val="0000FF"/>
                              </a:solidFill>
                              <a:latin typeface="Cambria Math" panose="02040503050406030204" pitchFamily="18" charset="0"/>
                            </a:rPr>
                            <m:t>𝑑𝑡</m:t>
                          </m:r>
                        </m:den>
                      </m:f>
                    </m:oMath>
                  </m:oMathPara>
                </a14:m>
                <a:endParaRPr lang="en-US" sz="1800" dirty="0">
                  <a:solidFill>
                    <a:srgbClr val="0000FF"/>
                  </a:solidFill>
                </a:endParaRPr>
              </a:p>
            </p:txBody>
          </p:sp>
        </mc:Choice>
        <mc:Fallback xmlns="">
          <p:sp>
            <p:nvSpPr>
              <p:cNvPr id="3099" name="TextBox 3098">
                <a:extLst>
                  <a:ext uri="{FF2B5EF4-FFF2-40B4-BE49-F238E27FC236}">
                    <a16:creationId xmlns:a16="http://schemas.microsoft.com/office/drawing/2014/main" id="{34437BC1-A66F-C813-82C7-B9E6D920D00A}"/>
                  </a:ext>
                </a:extLst>
              </p:cNvPr>
              <p:cNvSpPr txBox="1">
                <a:spLocks noRot="1" noChangeAspect="1" noMove="1" noResize="1" noEditPoints="1" noAdjustHandles="1" noChangeArrowheads="1" noChangeShapeType="1" noTextEdit="1"/>
              </p:cNvSpPr>
              <p:nvPr/>
            </p:nvSpPr>
            <p:spPr>
              <a:xfrm>
                <a:off x="1213620" y="505140"/>
                <a:ext cx="1066766"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3" name="TextBox 3102">
                <a:extLst>
                  <a:ext uri="{FF2B5EF4-FFF2-40B4-BE49-F238E27FC236}">
                    <a16:creationId xmlns:a16="http://schemas.microsoft.com/office/drawing/2014/main" id="{3A6B1249-F0BC-31C1-18C4-47870E38D3C9}"/>
                  </a:ext>
                </a:extLst>
              </p:cNvPr>
              <p:cNvSpPr txBox="1"/>
              <p:nvPr/>
            </p:nvSpPr>
            <p:spPr>
              <a:xfrm>
                <a:off x="2623660" y="607036"/>
                <a:ext cx="2122432" cy="369332"/>
              </a:xfrm>
              <a:prstGeom prst="rect">
                <a:avLst/>
              </a:prstGeom>
              <a:noFill/>
            </p:spPr>
            <p:txBody>
              <a:bodyPr wrap="square">
                <a:spAutoFit/>
              </a:bodyPr>
              <a:lstStyle/>
              <a:p>
                <a14:m>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𝑖</m:t>
                    </m:r>
                  </m:oMath>
                </a14:m>
                <a:r>
                  <a:rPr lang="en-US" dirty="0"/>
                  <a:t>= instantaneous current</a:t>
                </a:r>
              </a:p>
            </p:txBody>
          </p:sp>
        </mc:Choice>
        <mc:Fallback xmlns="">
          <p:sp>
            <p:nvSpPr>
              <p:cNvPr id="3103" name="TextBox 3102">
                <a:extLst>
                  <a:ext uri="{FF2B5EF4-FFF2-40B4-BE49-F238E27FC236}">
                    <a16:creationId xmlns:a16="http://schemas.microsoft.com/office/drawing/2014/main" id="{3A6B1249-F0BC-31C1-18C4-47870E38D3C9}"/>
                  </a:ext>
                </a:extLst>
              </p:cNvPr>
              <p:cNvSpPr txBox="1">
                <a:spLocks noRot="1" noChangeAspect="1" noMove="1" noResize="1" noEditPoints="1" noAdjustHandles="1" noChangeArrowheads="1" noChangeShapeType="1" noTextEdit="1"/>
              </p:cNvSpPr>
              <p:nvPr/>
            </p:nvSpPr>
            <p:spPr>
              <a:xfrm>
                <a:off x="2623660" y="607036"/>
                <a:ext cx="2122432" cy="369332"/>
              </a:xfrm>
              <a:prstGeom prst="rect">
                <a:avLst/>
              </a:prstGeom>
              <a:blipFill>
                <a:blip r:embed="rId9"/>
                <a:stretch>
                  <a:fillRect r="-573" b="-13333"/>
                </a:stretch>
              </a:blipFill>
            </p:spPr>
            <p:txBody>
              <a:bodyPr/>
              <a:lstStyle/>
              <a:p>
                <a:r>
                  <a:rPr lang="en-US">
                    <a:noFill/>
                  </a:rPr>
                  <a:t> </a:t>
                </a:r>
              </a:p>
            </p:txBody>
          </p:sp>
        </mc:Fallback>
      </mc:AlternateContent>
      <p:sp>
        <p:nvSpPr>
          <p:cNvPr id="3104" name="TextBox 3103">
            <a:extLst>
              <a:ext uri="{FF2B5EF4-FFF2-40B4-BE49-F238E27FC236}">
                <a16:creationId xmlns:a16="http://schemas.microsoft.com/office/drawing/2014/main" id="{36321C7F-71BA-6FC9-FE94-843CD8AF723A}"/>
              </a:ext>
            </a:extLst>
          </p:cNvPr>
          <p:cNvSpPr txBox="1"/>
          <p:nvPr/>
        </p:nvSpPr>
        <p:spPr>
          <a:xfrm>
            <a:off x="36732" y="1156641"/>
            <a:ext cx="1629923" cy="338554"/>
          </a:xfrm>
          <a:prstGeom prst="rect">
            <a:avLst/>
          </a:prstGeom>
          <a:noFill/>
        </p:spPr>
        <p:txBody>
          <a:bodyPr wrap="square">
            <a:spAutoFit/>
          </a:bodyPr>
          <a:lstStyle/>
          <a:p>
            <a:pPr algn="just"/>
            <a:r>
              <a:rPr lang="en-US" sz="1600" i="1" dirty="0" err="1"/>
              <a:t>e.m.f</a:t>
            </a:r>
            <a:r>
              <a:rPr lang="en-US" sz="1600" dirty="0"/>
              <a:t> equation,</a:t>
            </a:r>
          </a:p>
        </p:txBody>
      </p:sp>
      <mc:AlternateContent xmlns:mc="http://schemas.openxmlformats.org/markup-compatibility/2006" xmlns:a14="http://schemas.microsoft.com/office/drawing/2010/main">
        <mc:Choice Requires="a14">
          <p:sp>
            <p:nvSpPr>
              <p:cNvPr id="3105" name="TextBox 3104">
                <a:extLst>
                  <a:ext uri="{FF2B5EF4-FFF2-40B4-BE49-F238E27FC236}">
                    <a16:creationId xmlns:a16="http://schemas.microsoft.com/office/drawing/2014/main" id="{1195645B-A38F-539F-7105-603096F781A8}"/>
                  </a:ext>
                </a:extLst>
              </p:cNvPr>
              <p:cNvSpPr txBox="1"/>
              <p:nvPr/>
            </p:nvSpPr>
            <p:spPr>
              <a:xfrm>
                <a:off x="1543393" y="1023195"/>
                <a:ext cx="139467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i="1" smtClean="0">
                          <a:solidFill>
                            <a:srgbClr val="0000FF"/>
                          </a:solidFill>
                          <a:latin typeface="Cambria Math" panose="02040503050406030204" pitchFamily="18" charset="0"/>
                          <a:ea typeface="Cambria Math" panose="02040503050406030204" pitchFamily="18" charset="0"/>
                        </a:rPr>
                        <m:t>E</m:t>
                      </m:r>
                      <m:r>
                        <a:rPr lang="en-US" sz="1800" b="0" i="0" dirty="0" smtClean="0">
                          <a:solidFill>
                            <a:srgbClr val="0000FF"/>
                          </a:solidFill>
                          <a:latin typeface="Cambria Math" panose="02040503050406030204" pitchFamily="18" charset="0"/>
                        </a:rPr>
                        <m:t>=</m:t>
                      </m:r>
                      <m:r>
                        <m:rPr>
                          <m:sty m:val="p"/>
                        </m:rPr>
                        <a:rPr lang="en-US" sz="1800" b="0" i="0" dirty="0" smtClean="0">
                          <a:solidFill>
                            <a:srgbClr val="0000FF"/>
                          </a:solidFill>
                          <a:latin typeface="Cambria Math" panose="02040503050406030204" pitchFamily="18" charset="0"/>
                        </a:rPr>
                        <m:t>R</m:t>
                      </m:r>
                      <m:r>
                        <a:rPr lang="en-US" sz="1800" i="1" dirty="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𝐿</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𝑑𝑖</m:t>
                          </m:r>
                        </m:num>
                        <m:den>
                          <m:r>
                            <a:rPr lang="en-US" sz="1800" b="0" i="1" dirty="0" smtClean="0">
                              <a:solidFill>
                                <a:srgbClr val="0000FF"/>
                              </a:solidFill>
                              <a:latin typeface="Cambria Math" panose="02040503050406030204" pitchFamily="18" charset="0"/>
                            </a:rPr>
                            <m:t>𝑑𝑡</m:t>
                          </m:r>
                        </m:den>
                      </m:f>
                    </m:oMath>
                  </m:oMathPara>
                </a14:m>
                <a:endParaRPr lang="en-US" sz="1800" dirty="0">
                  <a:solidFill>
                    <a:srgbClr val="0000FF"/>
                  </a:solidFill>
                </a:endParaRPr>
              </a:p>
            </p:txBody>
          </p:sp>
        </mc:Choice>
        <mc:Fallback xmlns="">
          <p:sp>
            <p:nvSpPr>
              <p:cNvPr id="3105" name="TextBox 3104">
                <a:extLst>
                  <a:ext uri="{FF2B5EF4-FFF2-40B4-BE49-F238E27FC236}">
                    <a16:creationId xmlns:a16="http://schemas.microsoft.com/office/drawing/2014/main" id="{1195645B-A38F-539F-7105-603096F781A8}"/>
                  </a:ext>
                </a:extLst>
              </p:cNvPr>
              <p:cNvSpPr txBox="1">
                <a:spLocks noRot="1" noChangeAspect="1" noMove="1" noResize="1" noEditPoints="1" noAdjustHandles="1" noChangeArrowheads="1" noChangeShapeType="1" noTextEdit="1"/>
              </p:cNvSpPr>
              <p:nvPr/>
            </p:nvSpPr>
            <p:spPr>
              <a:xfrm>
                <a:off x="1543393" y="1023195"/>
                <a:ext cx="1394677" cy="52591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6" name="TextBox 3105">
                <a:extLst>
                  <a:ext uri="{FF2B5EF4-FFF2-40B4-BE49-F238E27FC236}">
                    <a16:creationId xmlns:a16="http://schemas.microsoft.com/office/drawing/2014/main" id="{A720DCC5-4520-8D64-D831-577651B7C0B3}"/>
                  </a:ext>
                </a:extLst>
              </p:cNvPr>
              <p:cNvSpPr txBox="1"/>
              <p:nvPr/>
            </p:nvSpPr>
            <p:spPr>
              <a:xfrm>
                <a:off x="32953" y="1574946"/>
                <a:ext cx="125310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b="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𝑑𝑖</m:t>
                          </m:r>
                        </m:num>
                        <m:den>
                          <m:r>
                            <a:rPr lang="en-US" sz="1800" b="0" i="1" dirty="0" smtClean="0">
                              <a:solidFill>
                                <a:srgbClr val="0000FF"/>
                              </a:solidFill>
                              <a:latin typeface="Cambria Math" panose="02040503050406030204" pitchFamily="18" charset="0"/>
                            </a:rPr>
                            <m:t>𝐸</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𝑅𝑖</m:t>
                          </m:r>
                        </m:den>
                      </m:f>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𝑑𝑡</m:t>
                          </m:r>
                        </m:num>
                        <m:den>
                          <m:r>
                            <a:rPr lang="en-US" sz="1800" b="0" i="1" dirty="0" smtClean="0">
                              <a:solidFill>
                                <a:srgbClr val="0000FF"/>
                              </a:solidFill>
                              <a:latin typeface="Cambria Math" panose="02040503050406030204" pitchFamily="18" charset="0"/>
                            </a:rPr>
                            <m:t>𝐸</m:t>
                          </m:r>
                        </m:den>
                      </m:f>
                    </m:oMath>
                  </m:oMathPara>
                </a14:m>
                <a:endParaRPr lang="en-US" sz="1800" dirty="0">
                  <a:solidFill>
                    <a:srgbClr val="0000FF"/>
                  </a:solidFill>
                </a:endParaRPr>
              </a:p>
            </p:txBody>
          </p:sp>
        </mc:Choice>
        <mc:Fallback xmlns="">
          <p:sp>
            <p:nvSpPr>
              <p:cNvPr id="3106" name="TextBox 3105">
                <a:extLst>
                  <a:ext uri="{FF2B5EF4-FFF2-40B4-BE49-F238E27FC236}">
                    <a16:creationId xmlns:a16="http://schemas.microsoft.com/office/drawing/2014/main" id="{A720DCC5-4520-8D64-D831-577651B7C0B3}"/>
                  </a:ext>
                </a:extLst>
              </p:cNvPr>
              <p:cNvSpPr txBox="1">
                <a:spLocks noRot="1" noChangeAspect="1" noMove="1" noResize="1" noEditPoints="1" noAdjustHandles="1" noChangeArrowheads="1" noChangeShapeType="1" noTextEdit="1"/>
              </p:cNvSpPr>
              <p:nvPr/>
            </p:nvSpPr>
            <p:spPr>
              <a:xfrm>
                <a:off x="32953" y="1574946"/>
                <a:ext cx="1253100" cy="525913"/>
              </a:xfrm>
              <a:prstGeom prst="rect">
                <a:avLst/>
              </a:prstGeom>
              <a:blipFill>
                <a:blip r:embed="rId11"/>
                <a:stretch>
                  <a:fillRect/>
                </a:stretch>
              </a:blipFill>
            </p:spPr>
            <p:txBody>
              <a:bodyPr/>
              <a:lstStyle/>
              <a:p>
                <a:r>
                  <a:rPr lang="en-US">
                    <a:noFill/>
                  </a:rPr>
                  <a:t> </a:t>
                </a:r>
              </a:p>
            </p:txBody>
          </p:sp>
        </mc:Fallback>
      </mc:AlternateContent>
      <p:sp>
        <p:nvSpPr>
          <p:cNvPr id="3107" name="TextBox 3106">
            <a:extLst>
              <a:ext uri="{FF2B5EF4-FFF2-40B4-BE49-F238E27FC236}">
                <a16:creationId xmlns:a16="http://schemas.microsoft.com/office/drawing/2014/main" id="{75DBFFB9-7500-D48B-91A1-B6011A0FC9D7}"/>
              </a:ext>
            </a:extLst>
          </p:cNvPr>
          <p:cNvSpPr txBox="1"/>
          <p:nvPr/>
        </p:nvSpPr>
        <p:spPr>
          <a:xfrm>
            <a:off x="1439009" y="1708312"/>
            <a:ext cx="1565284" cy="307777"/>
          </a:xfrm>
          <a:prstGeom prst="rect">
            <a:avLst/>
          </a:prstGeom>
          <a:noFill/>
        </p:spPr>
        <p:txBody>
          <a:bodyPr wrap="square">
            <a:spAutoFit/>
          </a:bodyPr>
          <a:lstStyle/>
          <a:p>
            <a:r>
              <a:rPr lang="en-US" dirty="0"/>
              <a:t>Upon integrating,</a:t>
            </a:r>
          </a:p>
        </p:txBody>
      </p:sp>
      <mc:AlternateContent xmlns:mc="http://schemas.openxmlformats.org/markup-compatibility/2006" xmlns:a14="http://schemas.microsoft.com/office/drawing/2010/main">
        <mc:Choice Requires="a14">
          <p:sp>
            <p:nvSpPr>
              <p:cNvPr id="3108" name="TextBox 3107">
                <a:extLst>
                  <a:ext uri="{FF2B5EF4-FFF2-40B4-BE49-F238E27FC236}">
                    <a16:creationId xmlns:a16="http://schemas.microsoft.com/office/drawing/2014/main" id="{AC69C4C6-9C78-C446-A449-9251B4CF6E16}"/>
                  </a:ext>
                </a:extLst>
              </p:cNvPr>
              <p:cNvSpPr txBox="1"/>
              <p:nvPr/>
            </p:nvSpPr>
            <p:spPr>
              <a:xfrm>
                <a:off x="2918143" y="1666635"/>
                <a:ext cx="2369046" cy="391133"/>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0" dirty="0" smtClean="0">
                        <a:solidFill>
                          <a:srgbClr val="0000FF"/>
                        </a:solidFill>
                        <a:latin typeface="Cambria Math" panose="02040503050406030204" pitchFamily="18" charset="0"/>
                      </a:rPr>
                      <m:t>−</m:t>
                    </m:r>
                    <m:f>
                      <m:fPr>
                        <m:ctrlPr>
                          <a:rPr lang="en-US" sz="1800" b="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1</m:t>
                        </m:r>
                      </m:num>
                      <m:den>
                        <m:r>
                          <a:rPr lang="en-US" sz="1800" b="0" i="1" dirty="0" smtClean="0">
                            <a:solidFill>
                              <a:srgbClr val="0000FF"/>
                            </a:solidFill>
                            <a:latin typeface="Cambria Math" panose="02040503050406030204" pitchFamily="18" charset="0"/>
                          </a:rPr>
                          <m:t>𝑅</m:t>
                        </m:r>
                      </m:den>
                    </m:f>
                    <m:func>
                      <m:funcPr>
                        <m:ctrlPr>
                          <a:rPr lang="en-US" sz="1800" b="0" i="1" dirty="0" smtClean="0">
                            <a:solidFill>
                              <a:srgbClr val="0000FF"/>
                            </a:solidFill>
                            <a:latin typeface="Cambria Math" panose="02040503050406030204" pitchFamily="18" charset="0"/>
                          </a:rPr>
                        </m:ctrlPr>
                      </m:funcPr>
                      <m:fName>
                        <m:r>
                          <m:rPr>
                            <m:sty m:val="p"/>
                          </m:rPr>
                          <a:rPr lang="en-US" sz="1800" b="0" i="0" dirty="0" smtClean="0">
                            <a:solidFill>
                              <a:srgbClr val="0000FF"/>
                            </a:solidFill>
                            <a:latin typeface="Cambria Math" panose="02040503050406030204" pitchFamily="18" charset="0"/>
                          </a:rPr>
                          <m:t>ln</m:t>
                        </m:r>
                      </m:fName>
                      <m:e>
                        <m:d>
                          <m:dPr>
                            <m:ctrlPr>
                              <a:rPr lang="en-US" sz="1800" b="0" i="1" dirty="0" smtClean="0">
                                <a:solidFill>
                                  <a:srgbClr val="0000FF"/>
                                </a:solidFill>
                                <a:latin typeface="Cambria Math" panose="02040503050406030204" pitchFamily="18" charset="0"/>
                              </a:rPr>
                            </m:ctrlPr>
                          </m:dPr>
                          <m:e>
                            <m:r>
                              <a:rPr lang="en-US" sz="1800" b="0" i="1" dirty="0" smtClean="0">
                                <a:solidFill>
                                  <a:srgbClr val="0000FF"/>
                                </a:solidFill>
                                <a:latin typeface="Cambria Math" panose="02040503050406030204" pitchFamily="18" charset="0"/>
                              </a:rPr>
                              <m:t>𝐸</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𝑅𝑖</m:t>
                            </m:r>
                          </m:e>
                        </m:d>
                      </m:e>
                    </m:func>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𝑡</m:t>
                        </m:r>
                      </m:num>
                      <m:den>
                        <m:r>
                          <a:rPr lang="en-US" sz="1800" b="0" i="1" dirty="0" smtClean="0">
                            <a:solidFill>
                              <a:srgbClr val="0000FF"/>
                            </a:solidFill>
                            <a:latin typeface="Cambria Math" panose="02040503050406030204" pitchFamily="18" charset="0"/>
                          </a:rPr>
                          <m:t>𝐿</m:t>
                        </m:r>
                      </m:den>
                    </m:f>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𝐾</m:t>
                    </m:r>
                  </m:oMath>
                </a14:m>
                <a:endParaRPr lang="en-US" sz="1800" dirty="0">
                  <a:solidFill>
                    <a:srgbClr val="0000FF"/>
                  </a:solidFill>
                </a:endParaRPr>
              </a:p>
            </p:txBody>
          </p:sp>
        </mc:Choice>
        <mc:Fallback xmlns="">
          <p:sp>
            <p:nvSpPr>
              <p:cNvPr id="3108" name="TextBox 3107">
                <a:extLst>
                  <a:ext uri="{FF2B5EF4-FFF2-40B4-BE49-F238E27FC236}">
                    <a16:creationId xmlns:a16="http://schemas.microsoft.com/office/drawing/2014/main" id="{AC69C4C6-9C78-C446-A449-9251B4CF6E16}"/>
                  </a:ext>
                </a:extLst>
              </p:cNvPr>
              <p:cNvSpPr txBox="1">
                <a:spLocks noRot="1" noChangeAspect="1" noMove="1" noResize="1" noEditPoints="1" noAdjustHandles="1" noChangeArrowheads="1" noChangeShapeType="1" noTextEdit="1"/>
              </p:cNvSpPr>
              <p:nvPr/>
            </p:nvSpPr>
            <p:spPr>
              <a:xfrm>
                <a:off x="2918143" y="1666635"/>
                <a:ext cx="2369046" cy="391133"/>
              </a:xfrm>
              <a:prstGeom prst="rect">
                <a:avLst/>
              </a:prstGeom>
              <a:blipFill>
                <a:blip r:embed="rId12"/>
                <a:stretch>
                  <a:fillRect l="-6186" t="-61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9" name="TextBox 3108">
                <a:extLst>
                  <a:ext uri="{FF2B5EF4-FFF2-40B4-BE49-F238E27FC236}">
                    <a16:creationId xmlns:a16="http://schemas.microsoft.com/office/drawing/2014/main" id="{88FDA4BE-41E0-F10A-E177-68B727BA5CB0}"/>
                  </a:ext>
                </a:extLst>
              </p:cNvPr>
              <p:cNvSpPr txBox="1"/>
              <p:nvPr/>
            </p:nvSpPr>
            <p:spPr>
              <a:xfrm>
                <a:off x="6101843" y="2252649"/>
                <a:ext cx="3077588" cy="369332"/>
              </a:xfrm>
              <a:prstGeom prst="rect">
                <a:avLst/>
              </a:prstGeom>
              <a:noFill/>
            </p:spPr>
            <p:txBody>
              <a:bodyPr wrap="square">
                <a:spAutoFit/>
              </a:bodyPr>
              <a:lstStyle/>
              <a:p>
                <a14:m>
                  <m:oMath xmlns:m="http://schemas.openxmlformats.org/officeDocument/2006/math">
                    <m:r>
                      <a:rPr lang="en-US" sz="1800" b="0" i="1" dirty="0" smtClean="0">
                        <a:solidFill>
                          <a:srgbClr val="0000FF"/>
                        </a:solidFill>
                        <a:latin typeface="Cambria Math" panose="02040503050406030204" pitchFamily="18" charset="0"/>
                      </a:rPr>
                      <m:t>𝐾</m:t>
                    </m:r>
                    <m:r>
                      <a:rPr lang="en-US" sz="1800" b="0" i="1" dirty="0" smtClean="0">
                        <a:solidFill>
                          <a:srgbClr val="0000FF"/>
                        </a:solidFill>
                        <a:latin typeface="Cambria Math" panose="02040503050406030204" pitchFamily="18" charset="0"/>
                      </a:rPr>
                      <m:t> </m:t>
                    </m:r>
                  </m:oMath>
                </a14:m>
                <a:r>
                  <a:rPr lang="en-US" sz="1800" dirty="0"/>
                  <a:t>= Integrating constant</a:t>
                </a:r>
              </a:p>
            </p:txBody>
          </p:sp>
        </mc:Choice>
        <mc:Fallback xmlns="">
          <p:sp>
            <p:nvSpPr>
              <p:cNvPr id="3109" name="TextBox 3108">
                <a:extLst>
                  <a:ext uri="{FF2B5EF4-FFF2-40B4-BE49-F238E27FC236}">
                    <a16:creationId xmlns:a16="http://schemas.microsoft.com/office/drawing/2014/main" id="{88FDA4BE-41E0-F10A-E177-68B727BA5CB0}"/>
                  </a:ext>
                </a:extLst>
              </p:cNvPr>
              <p:cNvSpPr txBox="1">
                <a:spLocks noRot="1" noChangeAspect="1" noMove="1" noResize="1" noEditPoints="1" noAdjustHandles="1" noChangeArrowheads="1" noChangeShapeType="1" noTextEdit="1"/>
              </p:cNvSpPr>
              <p:nvPr/>
            </p:nvSpPr>
            <p:spPr>
              <a:xfrm>
                <a:off x="6101843" y="2252649"/>
                <a:ext cx="3077588" cy="369332"/>
              </a:xfrm>
              <a:prstGeom prst="rect">
                <a:avLst/>
              </a:prstGeom>
              <a:blipFill>
                <a:blip r:embed="rId1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0" name="TextBox 3109">
                <a:extLst>
                  <a:ext uri="{FF2B5EF4-FFF2-40B4-BE49-F238E27FC236}">
                    <a16:creationId xmlns:a16="http://schemas.microsoft.com/office/drawing/2014/main" id="{891E6DB2-9DDF-1ADC-FEED-A8186FA815A2}"/>
                  </a:ext>
                </a:extLst>
              </p:cNvPr>
              <p:cNvSpPr txBox="1"/>
              <p:nvPr/>
            </p:nvSpPr>
            <p:spPr>
              <a:xfrm>
                <a:off x="-33618" y="2224100"/>
                <a:ext cx="5432385" cy="391133"/>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𝐵𝑜𝑢𝑛𝑑𝑎𝑟𝑦</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𝑐𝑜𝑛𝑑𝑖𝑡𝑖𝑜𝑛</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=0,  </m:t>
                    </m:r>
                    <m:r>
                      <a:rPr lang="en-US" sz="1800" b="0" i="1" dirty="0" smtClean="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=0,   </m:t>
                    </m:r>
                    <m:r>
                      <a:rPr lang="en-US" sz="1800" b="0" i="1" dirty="0" smtClean="0">
                        <a:solidFill>
                          <a:srgbClr val="0000FF"/>
                        </a:solidFill>
                        <a:latin typeface="Cambria Math" panose="02040503050406030204" pitchFamily="18" charset="0"/>
                      </a:rPr>
                      <m:t>𝑠𝑜</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𝐾</m:t>
                    </m:r>
                    <m:r>
                      <a:rPr lang="en-US" sz="1800" b="0" i="1" dirty="0" smtClean="0">
                        <a:solidFill>
                          <a:srgbClr val="0000FF"/>
                        </a:solidFill>
                        <a:latin typeface="Cambria Math" panose="02040503050406030204" pitchFamily="18" charset="0"/>
                      </a:rPr>
                      <m:t>=</m:t>
                    </m:r>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1</m:t>
                        </m:r>
                      </m:num>
                      <m:den>
                        <m:r>
                          <a:rPr lang="en-US" sz="1800" i="1" dirty="0">
                            <a:solidFill>
                              <a:srgbClr val="0000FF"/>
                            </a:solidFill>
                            <a:latin typeface="Cambria Math" panose="02040503050406030204" pitchFamily="18" charset="0"/>
                          </a:rPr>
                          <m:t>𝑅</m:t>
                        </m:r>
                      </m:den>
                    </m:f>
                    <m:func>
                      <m:funcPr>
                        <m:ctrlPr>
                          <a:rPr lang="en-US" sz="1800" i="1" dirty="0">
                            <a:solidFill>
                              <a:srgbClr val="0000FF"/>
                            </a:solidFill>
                            <a:latin typeface="Cambria Math" panose="02040503050406030204" pitchFamily="18" charset="0"/>
                          </a:rPr>
                        </m:ctrlPr>
                      </m:funcPr>
                      <m:fName>
                        <m:r>
                          <m:rPr>
                            <m:sty m:val="p"/>
                          </m:rPr>
                          <a:rPr lang="en-US" sz="1800" dirty="0">
                            <a:solidFill>
                              <a:srgbClr val="0000FF"/>
                            </a:solidFill>
                            <a:latin typeface="Cambria Math" panose="02040503050406030204" pitchFamily="18" charset="0"/>
                          </a:rPr>
                          <m:t>ln</m:t>
                        </m:r>
                      </m:fName>
                      <m:e>
                        <m:d>
                          <m:dPr>
                            <m:ctrlPr>
                              <a:rPr lang="en-US" sz="1800" i="1" dirty="0">
                                <a:solidFill>
                                  <a:srgbClr val="0000FF"/>
                                </a:solidFill>
                                <a:latin typeface="Cambria Math" panose="02040503050406030204" pitchFamily="18" charset="0"/>
                              </a:rPr>
                            </m:ctrlPr>
                          </m:dPr>
                          <m:e>
                            <m:r>
                              <a:rPr lang="en-US" sz="1800" i="1" dirty="0">
                                <a:solidFill>
                                  <a:srgbClr val="0000FF"/>
                                </a:solidFill>
                                <a:latin typeface="Cambria Math" panose="02040503050406030204" pitchFamily="18" charset="0"/>
                              </a:rPr>
                              <m:t>𝐸</m:t>
                            </m:r>
                          </m:e>
                        </m:d>
                      </m:e>
                    </m:func>
                  </m:oMath>
                </a14:m>
                <a:endParaRPr lang="en-US" sz="1800" dirty="0">
                  <a:solidFill>
                    <a:srgbClr val="0000FF"/>
                  </a:solidFill>
                </a:endParaRPr>
              </a:p>
            </p:txBody>
          </p:sp>
        </mc:Choice>
        <mc:Fallback xmlns="">
          <p:sp>
            <p:nvSpPr>
              <p:cNvPr id="3110" name="TextBox 3109">
                <a:extLst>
                  <a:ext uri="{FF2B5EF4-FFF2-40B4-BE49-F238E27FC236}">
                    <a16:creationId xmlns:a16="http://schemas.microsoft.com/office/drawing/2014/main" id="{891E6DB2-9DDF-1ADC-FEED-A8186FA815A2}"/>
                  </a:ext>
                </a:extLst>
              </p:cNvPr>
              <p:cNvSpPr txBox="1">
                <a:spLocks noRot="1" noChangeAspect="1" noMove="1" noResize="1" noEditPoints="1" noAdjustHandles="1" noChangeArrowheads="1" noChangeShapeType="1" noTextEdit="1"/>
              </p:cNvSpPr>
              <p:nvPr/>
            </p:nvSpPr>
            <p:spPr>
              <a:xfrm>
                <a:off x="-33618" y="2224100"/>
                <a:ext cx="5432385" cy="391133"/>
              </a:xfrm>
              <a:prstGeom prst="rect">
                <a:avLst/>
              </a:prstGeom>
              <a:blipFill>
                <a:blip r:embed="rId14"/>
                <a:stretch>
                  <a:fillRect l="-897" b="-14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1" name="TextBox 3110">
                <a:extLst>
                  <a:ext uri="{FF2B5EF4-FFF2-40B4-BE49-F238E27FC236}">
                    <a16:creationId xmlns:a16="http://schemas.microsoft.com/office/drawing/2014/main" id="{FCA96EDF-FD6D-8A7B-BF36-D62F784E9461}"/>
                  </a:ext>
                </a:extLst>
              </p:cNvPr>
              <p:cNvSpPr txBox="1"/>
              <p:nvPr/>
            </p:nvSpPr>
            <p:spPr>
              <a:xfrm>
                <a:off x="7106" y="2969102"/>
                <a:ext cx="1546514" cy="411138"/>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func>
                      <m:funcPr>
                        <m:ctrlPr>
                          <a:rPr lang="en-US" sz="1800" b="0" i="1" dirty="0" smtClean="0">
                            <a:solidFill>
                              <a:srgbClr val="0000FF"/>
                            </a:solidFill>
                            <a:latin typeface="Cambria Math" panose="02040503050406030204" pitchFamily="18" charset="0"/>
                          </a:rPr>
                        </m:ctrlPr>
                      </m:funcPr>
                      <m:fName>
                        <m:r>
                          <m:rPr>
                            <m:sty m:val="p"/>
                          </m:rPr>
                          <a:rPr lang="en-US" sz="1800" b="0" i="0" dirty="0" smtClean="0">
                            <a:solidFill>
                              <a:srgbClr val="0000FF"/>
                            </a:solidFill>
                            <a:latin typeface="Cambria Math" panose="02040503050406030204" pitchFamily="18" charset="0"/>
                          </a:rPr>
                          <m:t>ln</m:t>
                        </m:r>
                      </m:fName>
                      <m:e>
                        <m:f>
                          <m:fPr>
                            <m:ctrlPr>
                              <a:rPr lang="en-US" sz="1800" b="0" i="1" dirty="0" smtClean="0">
                                <a:solidFill>
                                  <a:srgbClr val="0000FF"/>
                                </a:solidFill>
                                <a:latin typeface="Cambria Math" panose="02040503050406030204" pitchFamily="18" charset="0"/>
                              </a:rPr>
                            </m:ctrlPr>
                          </m:fPr>
                          <m:num>
                            <m:d>
                              <m:dPr>
                                <m:ctrlPr>
                                  <a:rPr lang="en-US" sz="1800" b="0" i="1" dirty="0" smtClean="0">
                                    <a:solidFill>
                                      <a:srgbClr val="0000FF"/>
                                    </a:solidFill>
                                    <a:latin typeface="Cambria Math" panose="02040503050406030204" pitchFamily="18" charset="0"/>
                                  </a:rPr>
                                </m:ctrlPr>
                              </m:dPr>
                              <m:e>
                                <m:r>
                                  <a:rPr lang="en-US" sz="1800" b="0" i="1" dirty="0" smtClean="0">
                                    <a:solidFill>
                                      <a:srgbClr val="0000FF"/>
                                    </a:solidFill>
                                    <a:latin typeface="Cambria Math" panose="02040503050406030204" pitchFamily="18" charset="0"/>
                                  </a:rPr>
                                  <m:t>𝐸</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𝑅𝑖</m:t>
                                </m:r>
                              </m:e>
                            </m:d>
                          </m:num>
                          <m:den>
                            <m:r>
                              <a:rPr lang="en-US" sz="1800" b="0" i="1" dirty="0" smtClean="0">
                                <a:solidFill>
                                  <a:srgbClr val="0000FF"/>
                                </a:solidFill>
                                <a:latin typeface="Cambria Math" panose="02040503050406030204" pitchFamily="18" charset="0"/>
                              </a:rPr>
                              <m:t>𝐸</m:t>
                            </m:r>
                          </m:den>
                        </m:f>
                      </m:e>
                    </m:func>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𝑅𝑡</m:t>
                        </m:r>
                      </m:num>
                      <m:den>
                        <m:r>
                          <a:rPr lang="en-US" sz="1800" b="0" i="1" dirty="0" smtClean="0">
                            <a:solidFill>
                              <a:srgbClr val="0000FF"/>
                            </a:solidFill>
                            <a:latin typeface="Cambria Math" panose="02040503050406030204" pitchFamily="18" charset="0"/>
                          </a:rPr>
                          <m:t>𝐿</m:t>
                        </m:r>
                      </m:den>
                    </m:f>
                  </m:oMath>
                </a14:m>
                <a:endParaRPr lang="en-US" sz="1800" dirty="0">
                  <a:solidFill>
                    <a:srgbClr val="0000FF"/>
                  </a:solidFill>
                </a:endParaRPr>
              </a:p>
            </p:txBody>
          </p:sp>
        </mc:Choice>
        <mc:Fallback xmlns="">
          <p:sp>
            <p:nvSpPr>
              <p:cNvPr id="3111" name="TextBox 3110">
                <a:extLst>
                  <a:ext uri="{FF2B5EF4-FFF2-40B4-BE49-F238E27FC236}">
                    <a16:creationId xmlns:a16="http://schemas.microsoft.com/office/drawing/2014/main" id="{FCA96EDF-FD6D-8A7B-BF36-D62F784E9461}"/>
                  </a:ext>
                </a:extLst>
              </p:cNvPr>
              <p:cNvSpPr txBox="1">
                <a:spLocks noRot="1" noChangeAspect="1" noMove="1" noResize="1" noEditPoints="1" noAdjustHandles="1" noChangeArrowheads="1" noChangeShapeType="1" noTextEdit="1"/>
              </p:cNvSpPr>
              <p:nvPr/>
            </p:nvSpPr>
            <p:spPr>
              <a:xfrm>
                <a:off x="7106" y="2969102"/>
                <a:ext cx="1546514" cy="411138"/>
              </a:xfrm>
              <a:prstGeom prst="rect">
                <a:avLst/>
              </a:prstGeom>
              <a:blipFill>
                <a:blip r:embed="rId15"/>
                <a:stretch>
                  <a:fillRect l="-9055" t="-1471" r="-2756" b="-19118"/>
                </a:stretch>
              </a:blipFill>
            </p:spPr>
            <p:txBody>
              <a:bodyPr/>
              <a:lstStyle/>
              <a:p>
                <a:r>
                  <a:rPr lang="en-US">
                    <a:noFill/>
                  </a:rPr>
                  <a:t> </a:t>
                </a:r>
              </a:p>
            </p:txBody>
          </p:sp>
        </mc:Fallback>
      </mc:AlternateContent>
      <p:sp>
        <p:nvSpPr>
          <p:cNvPr id="3113" name="Arrow: Right 3112">
            <a:extLst>
              <a:ext uri="{FF2B5EF4-FFF2-40B4-BE49-F238E27FC236}">
                <a16:creationId xmlns:a16="http://schemas.microsoft.com/office/drawing/2014/main" id="{90BEE7C2-3CC4-05AE-592C-8CFF887DA5EC}"/>
              </a:ext>
            </a:extLst>
          </p:cNvPr>
          <p:cNvSpPr/>
          <p:nvPr/>
        </p:nvSpPr>
        <p:spPr>
          <a:xfrm>
            <a:off x="1752430" y="3107535"/>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14" name="TextBox 3113">
                <a:extLst>
                  <a:ext uri="{FF2B5EF4-FFF2-40B4-BE49-F238E27FC236}">
                    <a16:creationId xmlns:a16="http://schemas.microsoft.com/office/drawing/2014/main" id="{7643879C-3D05-E18E-4C2E-3B9C788CF7CF}"/>
                  </a:ext>
                </a:extLst>
              </p:cNvPr>
              <p:cNvSpPr txBox="1"/>
              <p:nvPr/>
            </p:nvSpPr>
            <p:spPr>
              <a:xfrm>
                <a:off x="2084299" y="2950917"/>
                <a:ext cx="1356590" cy="452111"/>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func>
                      <m:funcPr>
                        <m:ctrlPr>
                          <a:rPr lang="en-US" sz="1800" b="0" i="1" dirty="0" smtClean="0">
                            <a:solidFill>
                              <a:srgbClr val="0000FF"/>
                            </a:solidFill>
                            <a:latin typeface="Cambria Math" panose="02040503050406030204" pitchFamily="18" charset="0"/>
                          </a:rPr>
                        </m:ctrlPr>
                      </m:funcPr>
                      <m:fName>
                        <m:r>
                          <a:rPr lang="en-US" sz="1800" b="0" i="1" dirty="0" smtClean="0">
                            <a:solidFill>
                              <a:srgbClr val="0000FF"/>
                            </a:solidFill>
                            <a:latin typeface="Cambria Math" panose="02040503050406030204" pitchFamily="18" charset="0"/>
                          </a:rPr>
                          <m:t>1−</m:t>
                        </m:r>
                      </m:fName>
                      <m:e>
                        <m:f>
                          <m:fPr>
                            <m:ctrlPr>
                              <a:rPr lang="en-US" sz="1800" b="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𝑅𝑖</m:t>
                            </m:r>
                          </m:num>
                          <m:den>
                            <m:r>
                              <a:rPr lang="en-US" sz="1800" b="0" i="1" dirty="0" smtClean="0">
                                <a:solidFill>
                                  <a:srgbClr val="0000FF"/>
                                </a:solidFill>
                                <a:latin typeface="Cambria Math" panose="02040503050406030204" pitchFamily="18" charset="0"/>
                              </a:rPr>
                              <m:t>𝐸</m:t>
                            </m:r>
                          </m:den>
                        </m:f>
                      </m:e>
                    </m:func>
                    <m:r>
                      <a:rPr lang="en-US" sz="1800" b="0" i="0" dirty="0" smtClean="0">
                        <a:solidFill>
                          <a:srgbClr val="0000FF"/>
                        </a:solidFill>
                        <a:latin typeface="Cambria Math" panose="02040503050406030204" pitchFamily="18" charset="0"/>
                      </a:rPr>
                      <m:t>=</m:t>
                    </m:r>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𝑅𝑡</m:t>
                            </m:r>
                          </m:num>
                          <m:den>
                            <m:r>
                              <a:rPr lang="en-US" sz="1800" i="1" dirty="0">
                                <a:solidFill>
                                  <a:srgbClr val="0000FF"/>
                                </a:solidFill>
                                <a:latin typeface="Cambria Math" panose="02040503050406030204" pitchFamily="18" charset="0"/>
                              </a:rPr>
                              <m:t>𝐿</m:t>
                            </m:r>
                          </m:den>
                        </m:f>
                      </m:sup>
                    </m:sSup>
                  </m:oMath>
                </a14:m>
                <a:endParaRPr lang="en-US" sz="1800" dirty="0">
                  <a:solidFill>
                    <a:srgbClr val="0000FF"/>
                  </a:solidFill>
                </a:endParaRPr>
              </a:p>
            </p:txBody>
          </p:sp>
        </mc:Choice>
        <mc:Fallback xmlns="">
          <p:sp>
            <p:nvSpPr>
              <p:cNvPr id="3114" name="TextBox 3113">
                <a:extLst>
                  <a:ext uri="{FF2B5EF4-FFF2-40B4-BE49-F238E27FC236}">
                    <a16:creationId xmlns:a16="http://schemas.microsoft.com/office/drawing/2014/main" id="{7643879C-3D05-E18E-4C2E-3B9C788CF7CF}"/>
                  </a:ext>
                </a:extLst>
              </p:cNvPr>
              <p:cNvSpPr txBox="1">
                <a:spLocks noRot="1" noChangeAspect="1" noMove="1" noResize="1" noEditPoints="1" noAdjustHandles="1" noChangeArrowheads="1" noChangeShapeType="1" noTextEdit="1"/>
              </p:cNvSpPr>
              <p:nvPr/>
            </p:nvSpPr>
            <p:spPr>
              <a:xfrm>
                <a:off x="2084299" y="2950917"/>
                <a:ext cx="1356590" cy="452111"/>
              </a:xfrm>
              <a:prstGeom prst="rect">
                <a:avLst/>
              </a:prstGeom>
              <a:blipFill>
                <a:blip r:embed="rId16"/>
                <a:stretch>
                  <a:fillRect b="-1351"/>
                </a:stretch>
              </a:blipFill>
            </p:spPr>
            <p:txBody>
              <a:bodyPr/>
              <a:lstStyle/>
              <a:p>
                <a:r>
                  <a:rPr lang="en-US">
                    <a:noFill/>
                  </a:rPr>
                  <a:t> </a:t>
                </a:r>
              </a:p>
            </p:txBody>
          </p:sp>
        </mc:Fallback>
      </mc:AlternateContent>
      <p:sp>
        <p:nvSpPr>
          <p:cNvPr id="3115" name="Arrow: Right 3114">
            <a:extLst>
              <a:ext uri="{FF2B5EF4-FFF2-40B4-BE49-F238E27FC236}">
                <a16:creationId xmlns:a16="http://schemas.microsoft.com/office/drawing/2014/main" id="{56D18608-CC16-6B40-E54C-C90F24B103E2}"/>
              </a:ext>
            </a:extLst>
          </p:cNvPr>
          <p:cNvSpPr/>
          <p:nvPr/>
        </p:nvSpPr>
        <p:spPr>
          <a:xfrm>
            <a:off x="3709993" y="3101356"/>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16" name="TextBox 3115">
                <a:extLst>
                  <a:ext uri="{FF2B5EF4-FFF2-40B4-BE49-F238E27FC236}">
                    <a16:creationId xmlns:a16="http://schemas.microsoft.com/office/drawing/2014/main" id="{19761547-D26C-BB9C-65B2-2612E05852BA}"/>
                  </a:ext>
                </a:extLst>
              </p:cNvPr>
              <p:cNvSpPr txBox="1"/>
              <p:nvPr/>
            </p:nvSpPr>
            <p:spPr>
              <a:xfrm>
                <a:off x="4067938" y="2923158"/>
                <a:ext cx="1537922" cy="452111"/>
              </a:xfrm>
              <a:prstGeom prst="rect">
                <a:avLst/>
              </a:prstGeom>
              <a:noFill/>
            </p:spPr>
            <p:txBody>
              <a:bodyPr wrap="none" lIns="0" tIns="0" rIns="0" bIns="0" rtlCol="0">
                <a:spAutoFit/>
              </a:bodyPr>
              <a:lstStyle/>
              <a:p>
                <a14:m>
                  <m:oMath xmlns:m="http://schemas.openxmlformats.org/officeDocument/2006/math">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𝐸</m:t>
                        </m:r>
                      </m:num>
                      <m:den>
                        <m:r>
                          <a:rPr lang="en-US" sz="1800" b="0" i="1" dirty="0" smtClean="0">
                            <a:solidFill>
                              <a:srgbClr val="0000FF"/>
                            </a:solidFill>
                            <a:latin typeface="Cambria Math" panose="02040503050406030204" pitchFamily="18" charset="0"/>
                          </a:rPr>
                          <m:t>𝑅</m:t>
                        </m:r>
                      </m:den>
                    </m:f>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(1−</m:t>
                        </m:r>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𝑅𝑡</m:t>
                            </m:r>
                          </m:num>
                          <m:den>
                            <m:r>
                              <a:rPr lang="en-US" sz="1800" i="1" dirty="0">
                                <a:solidFill>
                                  <a:srgbClr val="0000FF"/>
                                </a:solidFill>
                                <a:latin typeface="Cambria Math" panose="02040503050406030204" pitchFamily="18" charset="0"/>
                              </a:rPr>
                              <m:t>𝐿</m:t>
                            </m:r>
                          </m:den>
                        </m:f>
                      </m:sup>
                    </m:sSup>
                  </m:oMath>
                </a14:m>
                <a:r>
                  <a:rPr lang="en-US" sz="1800" dirty="0">
                    <a:solidFill>
                      <a:srgbClr val="0000FF"/>
                    </a:solidFill>
                  </a:rPr>
                  <a:t>)</a:t>
                </a:r>
              </a:p>
            </p:txBody>
          </p:sp>
        </mc:Choice>
        <mc:Fallback xmlns="">
          <p:sp>
            <p:nvSpPr>
              <p:cNvPr id="3116" name="TextBox 3115">
                <a:extLst>
                  <a:ext uri="{FF2B5EF4-FFF2-40B4-BE49-F238E27FC236}">
                    <a16:creationId xmlns:a16="http://schemas.microsoft.com/office/drawing/2014/main" id="{19761547-D26C-BB9C-65B2-2612E05852BA}"/>
                  </a:ext>
                </a:extLst>
              </p:cNvPr>
              <p:cNvSpPr txBox="1">
                <a:spLocks noRot="1" noChangeAspect="1" noMove="1" noResize="1" noEditPoints="1" noAdjustHandles="1" noChangeArrowheads="1" noChangeShapeType="1" noTextEdit="1"/>
              </p:cNvSpPr>
              <p:nvPr/>
            </p:nvSpPr>
            <p:spPr>
              <a:xfrm>
                <a:off x="4067938" y="2923158"/>
                <a:ext cx="1537922" cy="452111"/>
              </a:xfrm>
              <a:prstGeom prst="rect">
                <a:avLst/>
              </a:prstGeom>
              <a:blipFill>
                <a:blip r:embed="rId17"/>
                <a:stretch>
                  <a:fillRect r="-8300" b="-17568"/>
                </a:stretch>
              </a:blipFill>
            </p:spPr>
            <p:txBody>
              <a:bodyPr/>
              <a:lstStyle/>
              <a:p>
                <a:r>
                  <a:rPr lang="en-US">
                    <a:noFill/>
                  </a:rPr>
                  <a:t> </a:t>
                </a:r>
              </a:p>
            </p:txBody>
          </p:sp>
        </mc:Fallback>
      </mc:AlternateContent>
      <p:sp>
        <p:nvSpPr>
          <p:cNvPr id="3117" name="Arrow: Right 3116">
            <a:extLst>
              <a:ext uri="{FF2B5EF4-FFF2-40B4-BE49-F238E27FC236}">
                <a16:creationId xmlns:a16="http://schemas.microsoft.com/office/drawing/2014/main" id="{3E7E089A-2D8A-28F1-4A85-79365084A32B}"/>
              </a:ext>
            </a:extLst>
          </p:cNvPr>
          <p:cNvSpPr/>
          <p:nvPr/>
        </p:nvSpPr>
        <p:spPr>
          <a:xfrm>
            <a:off x="5703952" y="3090283"/>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18" name="TextBox 3117">
                <a:extLst>
                  <a:ext uri="{FF2B5EF4-FFF2-40B4-BE49-F238E27FC236}">
                    <a16:creationId xmlns:a16="http://schemas.microsoft.com/office/drawing/2014/main" id="{7E5A40DA-EF8E-B191-D5EB-3AEE751D8C4D}"/>
                  </a:ext>
                </a:extLst>
              </p:cNvPr>
              <p:cNvSpPr txBox="1"/>
              <p:nvPr/>
            </p:nvSpPr>
            <p:spPr>
              <a:xfrm>
                <a:off x="6112738" y="2934080"/>
                <a:ext cx="1622560" cy="387286"/>
              </a:xfrm>
              <a:prstGeom prst="rect">
                <a:avLst/>
              </a:prstGeom>
              <a:noFill/>
            </p:spPr>
            <p:txBody>
              <a:bodyPr wrap="none" lIns="0" tIns="0" rIns="0" bIns="0" rtlCol="0">
                <a:spAutoFit/>
              </a:bodyPr>
              <a:lstStyle/>
              <a:p>
                <a14:m>
                  <m:oMath xmlns:m="http://schemas.openxmlformats.org/officeDocument/2006/math">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𝑜</m:t>
                        </m:r>
                      </m:sub>
                    </m:sSub>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(1−</m:t>
                        </m:r>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𝑅𝑡</m:t>
                            </m:r>
                          </m:num>
                          <m:den>
                            <m:r>
                              <a:rPr lang="en-US" sz="1800" i="1" dirty="0">
                                <a:solidFill>
                                  <a:srgbClr val="0000FF"/>
                                </a:solidFill>
                                <a:latin typeface="Cambria Math" panose="02040503050406030204" pitchFamily="18" charset="0"/>
                              </a:rPr>
                              <m:t>𝐿</m:t>
                            </m:r>
                          </m:den>
                        </m:f>
                      </m:sup>
                    </m:sSup>
                  </m:oMath>
                </a14:m>
                <a:r>
                  <a:rPr lang="en-US" sz="1800" dirty="0">
                    <a:solidFill>
                      <a:srgbClr val="0000FF"/>
                    </a:solidFill>
                  </a:rPr>
                  <a:t>)</a:t>
                </a:r>
              </a:p>
            </p:txBody>
          </p:sp>
        </mc:Choice>
        <mc:Fallback xmlns="">
          <p:sp>
            <p:nvSpPr>
              <p:cNvPr id="3118" name="TextBox 3117">
                <a:extLst>
                  <a:ext uri="{FF2B5EF4-FFF2-40B4-BE49-F238E27FC236}">
                    <a16:creationId xmlns:a16="http://schemas.microsoft.com/office/drawing/2014/main" id="{7E5A40DA-EF8E-B191-D5EB-3AEE751D8C4D}"/>
                  </a:ext>
                </a:extLst>
              </p:cNvPr>
              <p:cNvSpPr txBox="1">
                <a:spLocks noRot="1" noChangeAspect="1" noMove="1" noResize="1" noEditPoints="1" noAdjustHandles="1" noChangeArrowheads="1" noChangeShapeType="1" noTextEdit="1"/>
              </p:cNvSpPr>
              <p:nvPr/>
            </p:nvSpPr>
            <p:spPr>
              <a:xfrm>
                <a:off x="6112738" y="2934080"/>
                <a:ext cx="1622560" cy="387286"/>
              </a:xfrm>
              <a:prstGeom prst="rect">
                <a:avLst/>
              </a:prstGeom>
              <a:blipFill>
                <a:blip r:embed="rId18"/>
                <a:stretch>
                  <a:fillRect r="-4887" b="-35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2" name="TextBox 3121">
                <a:extLst>
                  <a:ext uri="{FF2B5EF4-FFF2-40B4-BE49-F238E27FC236}">
                    <a16:creationId xmlns:a16="http://schemas.microsoft.com/office/drawing/2014/main" id="{C59B45C4-E7C1-C063-3930-26A2903C5690}"/>
                  </a:ext>
                </a:extLst>
              </p:cNvPr>
              <p:cNvSpPr txBox="1"/>
              <p:nvPr/>
            </p:nvSpPr>
            <p:spPr>
              <a:xfrm>
                <a:off x="7869671" y="2919456"/>
                <a:ext cx="1303211" cy="494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dirty="0" smtClean="0">
                          <a:ln>
                            <a:noFill/>
                          </a:ln>
                          <a:solidFill>
                            <a:srgbClr val="00CC00"/>
                          </a:solidFill>
                          <a:effectLst/>
                          <a:uLnTx/>
                          <a:uFillTx/>
                          <a:latin typeface="Cambria Math" panose="02040503050406030204" pitchFamily="18" charset="0"/>
                          <a:sym typeface="Arial"/>
                        </a:rPr>
                        <m:t>𝑊h𝑒𝑟𝑒</m:t>
                      </m:r>
                      <m:r>
                        <a:rPr kumimoji="0" lang="en-US" b="0" i="1" u="none" strike="noStrike" kern="0" cap="none" spc="0" normalizeH="0" baseline="0" noProof="0" dirty="0" smtClean="0">
                          <a:ln>
                            <a:noFill/>
                          </a:ln>
                          <a:solidFill>
                            <a:srgbClr val="00CC00"/>
                          </a:solidFill>
                          <a:effectLst/>
                          <a:uLnTx/>
                          <a:uFillTx/>
                          <a:latin typeface="Cambria Math" panose="02040503050406030204" pitchFamily="18" charset="0"/>
                          <a:sym typeface="Arial"/>
                        </a:rPr>
                        <m:t>, </m:t>
                      </m:r>
                      <m:sSub>
                        <m:sSubPr>
                          <m:ctrlPr>
                            <a:rPr lang="en-US" i="1" dirty="0">
                              <a:solidFill>
                                <a:srgbClr val="0000FF"/>
                              </a:solidFill>
                              <a:latin typeface="Cambria Math" panose="02040503050406030204" pitchFamily="18" charset="0"/>
                            </a:rPr>
                          </m:ctrlPr>
                        </m:sSubPr>
                        <m:e>
                          <m:r>
                            <a:rPr lang="en-US" i="1" dirty="0">
                              <a:solidFill>
                                <a:srgbClr val="0000FF"/>
                              </a:solidFill>
                              <a:latin typeface="Cambria Math" panose="02040503050406030204" pitchFamily="18" charset="0"/>
                            </a:rPr>
                            <m:t>𝑖</m:t>
                          </m:r>
                        </m:e>
                        <m:sub>
                          <m:r>
                            <a:rPr lang="en-US" i="1" dirty="0">
                              <a:solidFill>
                                <a:srgbClr val="0000FF"/>
                              </a:solidFill>
                              <a:latin typeface="Cambria Math" panose="02040503050406030204" pitchFamily="18" charset="0"/>
                            </a:rPr>
                            <m:t>𝑜</m:t>
                          </m:r>
                        </m:sub>
                      </m:sSub>
                      <m:r>
                        <a:rPr lang="en-US" b="0" i="1" dirty="0" smtClean="0">
                          <a:solidFill>
                            <a:srgbClr val="0000FF"/>
                          </a:solidFill>
                          <a:latin typeface="Cambria Math" panose="02040503050406030204" pitchFamily="18" charset="0"/>
                        </a:rPr>
                        <m:t>=</m:t>
                      </m:r>
                      <m:f>
                        <m:fPr>
                          <m:ctrlPr>
                            <a:rPr lang="en-US" i="1" dirty="0">
                              <a:solidFill>
                                <a:srgbClr val="0000FF"/>
                              </a:solidFill>
                              <a:latin typeface="Cambria Math" panose="02040503050406030204" pitchFamily="18" charset="0"/>
                            </a:rPr>
                          </m:ctrlPr>
                        </m:fPr>
                        <m:num>
                          <m:r>
                            <a:rPr lang="en-US" i="1" dirty="0">
                              <a:solidFill>
                                <a:srgbClr val="0000FF"/>
                              </a:solidFill>
                              <a:latin typeface="Cambria Math" panose="02040503050406030204" pitchFamily="18" charset="0"/>
                            </a:rPr>
                            <m:t>𝐸</m:t>
                          </m:r>
                        </m:num>
                        <m:den>
                          <m:r>
                            <a:rPr lang="en-US" i="1" dirty="0">
                              <a:solidFill>
                                <a:srgbClr val="0000FF"/>
                              </a:solidFill>
                              <a:latin typeface="Cambria Math" panose="02040503050406030204" pitchFamily="18" charset="0"/>
                            </a:rPr>
                            <m:t>𝑅</m:t>
                          </m:r>
                        </m:den>
                      </m:f>
                    </m:oMath>
                  </m:oMathPara>
                </a14:m>
                <a:endParaRPr lang="en-US" dirty="0"/>
              </a:p>
            </p:txBody>
          </p:sp>
        </mc:Choice>
        <mc:Fallback xmlns="">
          <p:sp>
            <p:nvSpPr>
              <p:cNvPr id="3122" name="TextBox 3121">
                <a:extLst>
                  <a:ext uri="{FF2B5EF4-FFF2-40B4-BE49-F238E27FC236}">
                    <a16:creationId xmlns:a16="http://schemas.microsoft.com/office/drawing/2014/main" id="{C59B45C4-E7C1-C063-3930-26A2903C5690}"/>
                  </a:ext>
                </a:extLst>
              </p:cNvPr>
              <p:cNvSpPr txBox="1">
                <a:spLocks noRot="1" noChangeAspect="1" noMove="1" noResize="1" noEditPoints="1" noAdjustHandles="1" noChangeArrowheads="1" noChangeShapeType="1" noTextEdit="1"/>
              </p:cNvSpPr>
              <p:nvPr/>
            </p:nvSpPr>
            <p:spPr>
              <a:xfrm>
                <a:off x="7869671" y="2919456"/>
                <a:ext cx="1303211" cy="494238"/>
              </a:xfrm>
              <a:prstGeom prst="rect">
                <a:avLst/>
              </a:prstGeom>
              <a:blipFill>
                <a:blip r:embed="rId19"/>
                <a:stretch>
                  <a:fillRect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3" name="TextBox 3122">
                <a:extLst>
                  <a:ext uri="{FF2B5EF4-FFF2-40B4-BE49-F238E27FC236}">
                    <a16:creationId xmlns:a16="http://schemas.microsoft.com/office/drawing/2014/main" id="{ED61727D-32DD-CF37-92BB-BF21CA711F8D}"/>
                  </a:ext>
                </a:extLst>
              </p:cNvPr>
              <p:cNvSpPr txBox="1"/>
              <p:nvPr/>
            </p:nvSpPr>
            <p:spPr>
              <a:xfrm>
                <a:off x="-74336" y="3587776"/>
                <a:ext cx="8145307" cy="391839"/>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𝐵𝑜𝑢𝑛𝑑𝑎𝑟𝑦</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𝑐𝑜𝑛𝑑𝑖𝑡𝑖𝑜𝑛</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𝑖</m:t>
                        </m:r>
                      </m:e>
                      <m:sub>
                        <m:r>
                          <a:rPr lang="en-US" sz="1800" i="1" dirty="0">
                            <a:solidFill>
                              <a:srgbClr val="0000FF"/>
                            </a:solidFill>
                            <a:latin typeface="Cambria Math" panose="02040503050406030204" pitchFamily="18" charset="0"/>
                          </a:rPr>
                          <m:t>𝑜</m:t>
                        </m:r>
                      </m:sub>
                    </m:sSub>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𝐼𝑓</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𝑤𝑒</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𝑝𝑢𝑡</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𝐿</m:t>
                        </m:r>
                      </m:num>
                      <m:den>
                        <m:r>
                          <a:rPr lang="en-US" sz="1800" i="1" dirty="0">
                            <a:solidFill>
                              <a:srgbClr val="0000FF"/>
                            </a:solidFill>
                            <a:latin typeface="Cambria Math" panose="02040503050406030204" pitchFamily="18" charset="0"/>
                          </a:rPr>
                          <m:t>𝑅</m:t>
                        </m:r>
                      </m:den>
                    </m:f>
                    <m:r>
                      <a:rPr lang="en-US" sz="1800" b="0" i="1" dirty="0" smtClean="0">
                        <a:solidFill>
                          <a:srgbClr val="0000FF"/>
                        </a:solidFill>
                        <a:latin typeface="Cambria Math" panose="02040503050406030204" pitchFamily="18" charset="0"/>
                      </a:rPr>
                      <m:t>=</m:t>
                    </m:r>
                    <m:r>
                      <a:rPr lang="en-US" sz="1800" b="0" i="1" dirty="0" smtClean="0">
                        <a:solidFill>
                          <a:srgbClr val="FF0000"/>
                        </a:solidFill>
                        <a:latin typeface="Cambria Math" panose="02040503050406030204" pitchFamily="18" charset="0"/>
                      </a:rPr>
                      <m:t>𝑡𝑖𝑚𝑒</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𝑐𝑜𝑛𝑠𝑡𝑎𝑛𝑡</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𝑜𝑓</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𝑐𝑖𝑟𝑐𝑢𝑖𝑡</m:t>
                    </m:r>
                  </m:oMath>
                </a14:m>
                <a:endParaRPr lang="en-US" sz="1800" dirty="0">
                  <a:solidFill>
                    <a:srgbClr val="0000FF"/>
                  </a:solidFill>
                </a:endParaRPr>
              </a:p>
            </p:txBody>
          </p:sp>
        </mc:Choice>
        <mc:Fallback xmlns="">
          <p:sp>
            <p:nvSpPr>
              <p:cNvPr id="3123" name="TextBox 3122">
                <a:extLst>
                  <a:ext uri="{FF2B5EF4-FFF2-40B4-BE49-F238E27FC236}">
                    <a16:creationId xmlns:a16="http://schemas.microsoft.com/office/drawing/2014/main" id="{ED61727D-32DD-CF37-92BB-BF21CA711F8D}"/>
                  </a:ext>
                </a:extLst>
              </p:cNvPr>
              <p:cNvSpPr txBox="1">
                <a:spLocks noRot="1" noChangeAspect="1" noMove="1" noResize="1" noEditPoints="1" noAdjustHandles="1" noChangeArrowheads="1" noChangeShapeType="1" noTextEdit="1"/>
              </p:cNvSpPr>
              <p:nvPr/>
            </p:nvSpPr>
            <p:spPr>
              <a:xfrm>
                <a:off x="-74336" y="3587776"/>
                <a:ext cx="8145307" cy="391839"/>
              </a:xfrm>
              <a:prstGeom prst="rect">
                <a:avLst/>
              </a:prstGeom>
              <a:blipFill>
                <a:blip r:embed="rId20"/>
                <a:stretch>
                  <a:fillRect l="-1796" t="-6250" r="-75"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4" name="TextBox 3123">
                <a:extLst>
                  <a:ext uri="{FF2B5EF4-FFF2-40B4-BE49-F238E27FC236}">
                    <a16:creationId xmlns:a16="http://schemas.microsoft.com/office/drawing/2014/main" id="{B3BA54E1-7F61-FCDF-3149-41C08EF3C02C}"/>
                  </a:ext>
                </a:extLst>
              </p:cNvPr>
              <p:cNvSpPr txBox="1"/>
              <p:nvPr/>
            </p:nvSpPr>
            <p:spPr>
              <a:xfrm>
                <a:off x="137226" y="4256250"/>
                <a:ext cx="1501245" cy="276999"/>
              </a:xfrm>
              <a:prstGeom prst="rect">
                <a:avLst/>
              </a:prstGeom>
              <a:noFill/>
            </p:spPr>
            <p:txBody>
              <a:bodyPr wrap="none" lIns="0" tIns="0" rIns="0" bIns="0" rtlCol="0">
                <a:spAutoFit/>
              </a:bodyPr>
              <a:lstStyle/>
              <a:p>
                <a14:m>
                  <m:oMath xmlns:m="http://schemas.openxmlformats.org/officeDocument/2006/math">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𝑜</m:t>
                        </m:r>
                      </m:sub>
                    </m:sSub>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(1−</m:t>
                        </m:r>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1</m:t>
                        </m:r>
                      </m:sup>
                    </m:sSup>
                  </m:oMath>
                </a14:m>
                <a:r>
                  <a:rPr lang="en-US" sz="1800" dirty="0">
                    <a:solidFill>
                      <a:srgbClr val="0000FF"/>
                    </a:solidFill>
                  </a:rPr>
                  <a:t>)</a:t>
                </a:r>
              </a:p>
            </p:txBody>
          </p:sp>
        </mc:Choice>
        <mc:Fallback xmlns="">
          <p:sp>
            <p:nvSpPr>
              <p:cNvPr id="3124" name="TextBox 3123">
                <a:extLst>
                  <a:ext uri="{FF2B5EF4-FFF2-40B4-BE49-F238E27FC236}">
                    <a16:creationId xmlns:a16="http://schemas.microsoft.com/office/drawing/2014/main" id="{B3BA54E1-7F61-FCDF-3149-41C08EF3C02C}"/>
                  </a:ext>
                </a:extLst>
              </p:cNvPr>
              <p:cNvSpPr txBox="1">
                <a:spLocks noRot="1" noChangeAspect="1" noMove="1" noResize="1" noEditPoints="1" noAdjustHandles="1" noChangeArrowheads="1" noChangeShapeType="1" noTextEdit="1"/>
              </p:cNvSpPr>
              <p:nvPr/>
            </p:nvSpPr>
            <p:spPr>
              <a:xfrm>
                <a:off x="137226" y="4256250"/>
                <a:ext cx="1501245" cy="276999"/>
              </a:xfrm>
              <a:prstGeom prst="rect">
                <a:avLst/>
              </a:prstGeom>
              <a:blipFill>
                <a:blip r:embed="rId21"/>
                <a:stretch>
                  <a:fillRect l="-5691" t="-28261" r="-8537" b="-50000"/>
                </a:stretch>
              </a:blipFill>
            </p:spPr>
            <p:txBody>
              <a:bodyPr/>
              <a:lstStyle/>
              <a:p>
                <a:r>
                  <a:rPr lang="en-US">
                    <a:noFill/>
                  </a:rPr>
                  <a:t> </a:t>
                </a:r>
              </a:p>
            </p:txBody>
          </p:sp>
        </mc:Fallback>
      </mc:AlternateContent>
      <p:sp>
        <p:nvSpPr>
          <p:cNvPr id="3125" name="Arrow: Right 3124">
            <a:extLst>
              <a:ext uri="{FF2B5EF4-FFF2-40B4-BE49-F238E27FC236}">
                <a16:creationId xmlns:a16="http://schemas.microsoft.com/office/drawing/2014/main" id="{1B6BAAF2-E584-BD7A-8E64-0C6C4A616056}"/>
              </a:ext>
            </a:extLst>
          </p:cNvPr>
          <p:cNvSpPr/>
          <p:nvPr/>
        </p:nvSpPr>
        <p:spPr>
          <a:xfrm>
            <a:off x="1846499" y="4306941"/>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26" name="TextBox 3125">
                <a:extLst>
                  <a:ext uri="{FF2B5EF4-FFF2-40B4-BE49-F238E27FC236}">
                    <a16:creationId xmlns:a16="http://schemas.microsoft.com/office/drawing/2014/main" id="{F2D41F05-3B12-3159-32EE-3E8604BB3AB5}"/>
                  </a:ext>
                </a:extLst>
              </p:cNvPr>
              <p:cNvSpPr txBox="1"/>
              <p:nvPr/>
            </p:nvSpPr>
            <p:spPr>
              <a:xfrm>
                <a:off x="2280386" y="4208948"/>
                <a:ext cx="1474506" cy="391582"/>
              </a:xfrm>
              <a:prstGeom prst="rect">
                <a:avLst/>
              </a:prstGeom>
              <a:noFill/>
            </p:spPr>
            <p:txBody>
              <a:bodyPr wrap="none" lIns="0" tIns="0" rIns="0" bIns="0" rtlCol="0">
                <a:spAutoFit/>
              </a:bodyPr>
              <a:lstStyle/>
              <a:p>
                <a14:m>
                  <m:oMath xmlns:m="http://schemas.openxmlformats.org/officeDocument/2006/math">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𝑜</m:t>
                        </m:r>
                      </m:sub>
                    </m:sSub>
                    <m:r>
                      <a:rPr lang="en-US" sz="1800" b="0" i="1" dirty="0" smtClean="0">
                        <a:solidFill>
                          <a:srgbClr val="0000FF"/>
                        </a:solidFill>
                        <a:latin typeface="Cambria Math" panose="02040503050406030204" pitchFamily="18" charset="0"/>
                      </a:rPr>
                      <m:t>(1−</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1</m:t>
                        </m:r>
                      </m:num>
                      <m:den>
                        <m:r>
                          <a:rPr lang="en-US" sz="1800" b="0" i="1" dirty="0" smtClean="0">
                            <a:solidFill>
                              <a:srgbClr val="0000FF"/>
                            </a:solidFill>
                            <a:latin typeface="Cambria Math" panose="02040503050406030204" pitchFamily="18" charset="0"/>
                          </a:rPr>
                          <m:t>2.72</m:t>
                        </m:r>
                      </m:den>
                    </m:f>
                  </m:oMath>
                </a14:m>
                <a:r>
                  <a:rPr lang="en-US" sz="1800" dirty="0">
                    <a:solidFill>
                      <a:srgbClr val="0000FF"/>
                    </a:solidFill>
                  </a:rPr>
                  <a:t>)</a:t>
                </a:r>
              </a:p>
            </p:txBody>
          </p:sp>
        </mc:Choice>
        <mc:Fallback xmlns="">
          <p:sp>
            <p:nvSpPr>
              <p:cNvPr id="3126" name="TextBox 3125">
                <a:extLst>
                  <a:ext uri="{FF2B5EF4-FFF2-40B4-BE49-F238E27FC236}">
                    <a16:creationId xmlns:a16="http://schemas.microsoft.com/office/drawing/2014/main" id="{F2D41F05-3B12-3159-32EE-3E8604BB3AB5}"/>
                  </a:ext>
                </a:extLst>
              </p:cNvPr>
              <p:cNvSpPr txBox="1">
                <a:spLocks noRot="1" noChangeAspect="1" noMove="1" noResize="1" noEditPoints="1" noAdjustHandles="1" noChangeArrowheads="1" noChangeShapeType="1" noTextEdit="1"/>
              </p:cNvSpPr>
              <p:nvPr/>
            </p:nvSpPr>
            <p:spPr>
              <a:xfrm>
                <a:off x="2280386" y="4208948"/>
                <a:ext cx="1474506" cy="391582"/>
              </a:xfrm>
              <a:prstGeom prst="rect">
                <a:avLst/>
              </a:prstGeom>
              <a:blipFill>
                <a:blip r:embed="rId22"/>
                <a:stretch>
                  <a:fillRect l="-5785" t="-6154" r="-9091" b="-20000"/>
                </a:stretch>
              </a:blipFill>
            </p:spPr>
            <p:txBody>
              <a:bodyPr/>
              <a:lstStyle/>
              <a:p>
                <a:r>
                  <a:rPr lang="en-US">
                    <a:noFill/>
                  </a:rPr>
                  <a:t> </a:t>
                </a:r>
              </a:p>
            </p:txBody>
          </p:sp>
        </mc:Fallback>
      </mc:AlternateContent>
      <p:sp>
        <p:nvSpPr>
          <p:cNvPr id="3127" name="Arrow: Right 3126">
            <a:extLst>
              <a:ext uri="{FF2B5EF4-FFF2-40B4-BE49-F238E27FC236}">
                <a16:creationId xmlns:a16="http://schemas.microsoft.com/office/drawing/2014/main" id="{C56936FE-CF5E-760D-D45F-13CD522EEFB5}"/>
              </a:ext>
            </a:extLst>
          </p:cNvPr>
          <p:cNvSpPr/>
          <p:nvPr/>
        </p:nvSpPr>
        <p:spPr>
          <a:xfrm>
            <a:off x="3844216" y="4349394"/>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28" name="TextBox 3127">
                <a:extLst>
                  <a:ext uri="{FF2B5EF4-FFF2-40B4-BE49-F238E27FC236}">
                    <a16:creationId xmlns:a16="http://schemas.microsoft.com/office/drawing/2014/main" id="{19F27B49-A49B-21FC-65CF-EE7DFF728A53}"/>
                  </a:ext>
                </a:extLst>
              </p:cNvPr>
              <p:cNvSpPr txBox="1"/>
              <p:nvPr/>
            </p:nvSpPr>
            <p:spPr>
              <a:xfrm>
                <a:off x="4201553" y="4287150"/>
                <a:ext cx="11170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0.63 </m:t>
                          </m:r>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𝑜</m:t>
                          </m:r>
                        </m:sub>
                      </m:sSub>
                    </m:oMath>
                  </m:oMathPara>
                </a14:m>
                <a:endParaRPr lang="en-US" sz="1800" dirty="0">
                  <a:solidFill>
                    <a:srgbClr val="0000FF"/>
                  </a:solidFill>
                </a:endParaRPr>
              </a:p>
            </p:txBody>
          </p:sp>
        </mc:Choice>
        <mc:Fallback xmlns="">
          <p:sp>
            <p:nvSpPr>
              <p:cNvPr id="3128" name="TextBox 3127">
                <a:extLst>
                  <a:ext uri="{FF2B5EF4-FFF2-40B4-BE49-F238E27FC236}">
                    <a16:creationId xmlns:a16="http://schemas.microsoft.com/office/drawing/2014/main" id="{19F27B49-A49B-21FC-65CF-EE7DFF728A53}"/>
                  </a:ext>
                </a:extLst>
              </p:cNvPr>
              <p:cNvSpPr txBox="1">
                <a:spLocks noRot="1" noChangeAspect="1" noMove="1" noResize="1" noEditPoints="1" noAdjustHandles="1" noChangeArrowheads="1" noChangeShapeType="1" noTextEdit="1"/>
              </p:cNvSpPr>
              <p:nvPr/>
            </p:nvSpPr>
            <p:spPr>
              <a:xfrm>
                <a:off x="4201553" y="4287150"/>
                <a:ext cx="1117037" cy="276999"/>
              </a:xfrm>
              <a:prstGeom prst="rect">
                <a:avLst/>
              </a:prstGeom>
              <a:blipFill>
                <a:blip r:embed="rId23"/>
                <a:stretch>
                  <a:fillRect l="-437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9" name="TextBox 3128">
                <a:extLst>
                  <a:ext uri="{FF2B5EF4-FFF2-40B4-BE49-F238E27FC236}">
                    <a16:creationId xmlns:a16="http://schemas.microsoft.com/office/drawing/2014/main" id="{3A364BB0-CD83-52B0-F85E-5B1A577B199F}"/>
                  </a:ext>
                </a:extLst>
              </p:cNvPr>
              <p:cNvSpPr txBox="1"/>
              <p:nvPr/>
            </p:nvSpPr>
            <p:spPr>
              <a:xfrm>
                <a:off x="0" y="4667414"/>
                <a:ext cx="89237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𝑇h𝑒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𝑡𝑖𝑚𝑒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𝑡𝑎𝑘𝑒𝑛</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𝑓𝑜𝑟</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𝑡h𝑒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𝑐𝑢𝑟𝑟𝑒𝑛𝑡</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𝑡𝑜</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𝑟𝑒𝑎𝑐h</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0.63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𝑜𝑟</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63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𝑝𝑒𝑟𝑐𝑒𝑛𝑡</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𝑜𝑓</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𝑖𝑡𝑠</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𝑓𝑖𝑛𝑎𝑙</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𝑣𝑎𝑙𝑢𝑒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𝑖𝑠</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𝑡h𝑒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𝑡𝑖𝑚𝑒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𝑐𝑜𝑛𝑠𝑡𝑎𝑛𝑡</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𝑜𝑓</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𝑡h𝑒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𝑐𝑖𝑟𝑐𝑢𝑖𝑡</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oMath>
                  </m:oMathPara>
                </a14:m>
                <a:endParaRPr lang="en-US" sz="1100" dirty="0">
                  <a:solidFill>
                    <a:srgbClr val="FF0000"/>
                  </a:solidFill>
                </a:endParaRPr>
              </a:p>
            </p:txBody>
          </p:sp>
        </mc:Choice>
        <mc:Fallback xmlns="">
          <p:sp>
            <p:nvSpPr>
              <p:cNvPr id="3129" name="TextBox 3128">
                <a:extLst>
                  <a:ext uri="{FF2B5EF4-FFF2-40B4-BE49-F238E27FC236}">
                    <a16:creationId xmlns:a16="http://schemas.microsoft.com/office/drawing/2014/main" id="{3A364BB0-CD83-52B0-F85E-5B1A577B199F}"/>
                  </a:ext>
                </a:extLst>
              </p:cNvPr>
              <p:cNvSpPr txBox="1">
                <a:spLocks noRot="1" noChangeAspect="1" noMove="1" noResize="1" noEditPoints="1" noAdjustHandles="1" noChangeArrowheads="1" noChangeShapeType="1" noTextEdit="1"/>
              </p:cNvSpPr>
              <p:nvPr/>
            </p:nvSpPr>
            <p:spPr>
              <a:xfrm>
                <a:off x="0" y="4667414"/>
                <a:ext cx="8923732" cy="307777"/>
              </a:xfrm>
              <a:prstGeom prst="rect">
                <a:avLst/>
              </a:prstGeom>
              <a:blipFill>
                <a:blip r:embed="rId24"/>
                <a:stretch>
                  <a:fillRect r="-820" b="-10000"/>
                </a:stretch>
              </a:blipFill>
            </p:spPr>
            <p:txBody>
              <a:bodyPr/>
              <a:lstStyle/>
              <a:p>
                <a:r>
                  <a:rPr lang="en-US">
                    <a:noFill/>
                  </a:rPr>
                  <a:t> </a:t>
                </a:r>
              </a:p>
            </p:txBody>
          </p:sp>
        </mc:Fallback>
      </mc:AlternateContent>
    </p:spTree>
    <p:extLst>
      <p:ext uri="{BB962C8B-B14F-4D97-AF65-F5344CB8AC3E}">
        <p14:creationId xmlns:p14="http://schemas.microsoft.com/office/powerpoint/2010/main" val="3164292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37</a:t>
            </a:fld>
            <a:endParaRPr lang="en-US" sz="1200" dirty="0">
              <a:solidFill>
                <a:schemeClr val="accent3">
                  <a:lumMod val="50000"/>
                </a:schemeClr>
              </a:solidFill>
            </a:endParaRPr>
          </a:p>
        </p:txBody>
      </p:sp>
      <p:sp>
        <p:nvSpPr>
          <p:cNvPr id="12" name="TextBox 11"/>
          <p:cNvSpPr txBox="1"/>
          <p:nvPr/>
        </p:nvSpPr>
        <p:spPr>
          <a:xfrm>
            <a:off x="714302" y="-14988"/>
            <a:ext cx="5272597" cy="523220"/>
          </a:xfrm>
          <a:prstGeom prst="rect">
            <a:avLst/>
          </a:prstGeom>
          <a:noFill/>
        </p:spPr>
        <p:txBody>
          <a:bodyPr wrap="none" rtlCol="0">
            <a:spAutoFit/>
          </a:bodyPr>
          <a:lstStyle/>
          <a:p>
            <a:r>
              <a:rPr lang="en-US" sz="2800" b="1" dirty="0">
                <a:solidFill>
                  <a:srgbClr val="0000FF"/>
                </a:solidFill>
                <a:latin typeface="Livvic" panose="020B0604020202020204" charset="0"/>
              </a:rPr>
              <a:t>LR circuit : </a:t>
            </a:r>
            <a:r>
              <a:rPr lang="en-US" sz="2800" b="1" dirty="0">
                <a:solidFill>
                  <a:srgbClr val="FF0000"/>
                </a:solidFill>
                <a:latin typeface="Livvic" panose="020B0604020202020204" charset="0"/>
              </a:rPr>
              <a:t>Growth of Current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grpSp>
        <p:nvGrpSpPr>
          <p:cNvPr id="3097" name="Group 3096">
            <a:extLst>
              <a:ext uri="{FF2B5EF4-FFF2-40B4-BE49-F238E27FC236}">
                <a16:creationId xmlns:a16="http://schemas.microsoft.com/office/drawing/2014/main" id="{DC711381-C01F-BC2B-CF9B-309116BEB5FC}"/>
              </a:ext>
            </a:extLst>
          </p:cNvPr>
          <p:cNvGrpSpPr/>
          <p:nvPr/>
        </p:nvGrpSpPr>
        <p:grpSpPr>
          <a:xfrm>
            <a:off x="4863715" y="349348"/>
            <a:ext cx="4096755" cy="1536198"/>
            <a:chOff x="4612553" y="507413"/>
            <a:chExt cx="4096755" cy="1536198"/>
          </a:xfrm>
        </p:grpSpPr>
        <p:cxnSp>
          <p:nvCxnSpPr>
            <p:cNvPr id="5" name="Straight Connector 4">
              <a:extLst>
                <a:ext uri="{FF2B5EF4-FFF2-40B4-BE49-F238E27FC236}">
                  <a16:creationId xmlns:a16="http://schemas.microsoft.com/office/drawing/2014/main" id="{06004C06-74A6-45E6-55B1-869FBCCEC233}"/>
                </a:ext>
              </a:extLst>
            </p:cNvPr>
            <p:cNvCxnSpPr>
              <a:cxnSpLocks/>
            </p:cNvCxnSpPr>
            <p:nvPr/>
          </p:nvCxnSpPr>
          <p:spPr>
            <a:xfrm flipV="1">
              <a:off x="4629197" y="1620479"/>
              <a:ext cx="1969133" cy="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E15976-4BCC-59DD-00BD-CB849D87AC8D}"/>
                    </a:ext>
                  </a:extLst>
                </p:cNvPr>
                <p:cNvSpPr txBox="1"/>
                <p:nvPr/>
              </p:nvSpPr>
              <p:spPr>
                <a:xfrm>
                  <a:off x="6692440" y="1581945"/>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oMath>
                    </m:oMathPara>
                  </a14:m>
                  <a:endParaRPr lang="en-US" sz="2400" dirty="0"/>
                </a:p>
              </p:txBody>
            </p:sp>
          </mc:Choice>
          <mc:Fallback xmlns="">
            <p:sp>
              <p:nvSpPr>
                <p:cNvPr id="10" name="TextBox 9">
                  <a:extLst>
                    <a:ext uri="{FF2B5EF4-FFF2-40B4-BE49-F238E27FC236}">
                      <a16:creationId xmlns:a16="http://schemas.microsoft.com/office/drawing/2014/main" id="{1EE15976-4BCC-59DD-00BD-CB849D87AC8D}"/>
                    </a:ext>
                  </a:extLst>
                </p:cNvPr>
                <p:cNvSpPr txBox="1">
                  <a:spLocks noRot="1" noChangeAspect="1" noMove="1" noResize="1" noEditPoints="1" noAdjustHandles="1" noChangeArrowheads="1" noChangeShapeType="1" noTextEdit="1"/>
                </p:cNvSpPr>
                <p:nvPr/>
              </p:nvSpPr>
              <p:spPr>
                <a:xfrm>
                  <a:off x="6692440" y="1581945"/>
                  <a:ext cx="406330" cy="461665"/>
                </a:xfrm>
                <a:prstGeom prst="rect">
                  <a:avLst/>
                </a:prstGeom>
                <a:blipFill>
                  <a:blip r:embed="rId4"/>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0797E93-D358-93DC-0009-8F5BD77A7554}"/>
                </a:ext>
              </a:extLst>
            </p:cNvPr>
            <p:cNvCxnSpPr>
              <a:cxnSpLocks/>
            </p:cNvCxnSpPr>
            <p:nvPr/>
          </p:nvCxnSpPr>
          <p:spPr>
            <a:xfrm flipH="1">
              <a:off x="4629197" y="912979"/>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2DF4A-0358-DE63-E17C-9148712E9809}"/>
                </a:ext>
              </a:extLst>
            </p:cNvPr>
            <p:cNvGrpSpPr/>
            <p:nvPr/>
          </p:nvGrpSpPr>
          <p:grpSpPr>
            <a:xfrm>
              <a:off x="4612553" y="597116"/>
              <a:ext cx="2216273" cy="619828"/>
              <a:chOff x="2919257" y="1823540"/>
              <a:chExt cx="3928227" cy="748209"/>
            </a:xfrm>
          </p:grpSpPr>
          <p:sp>
            <p:nvSpPr>
              <p:cNvPr id="55" name="Arc 54">
                <a:extLst>
                  <a:ext uri="{FF2B5EF4-FFF2-40B4-BE49-F238E27FC236}">
                    <a16:creationId xmlns:a16="http://schemas.microsoft.com/office/drawing/2014/main" id="{F7C6D4FB-6DE0-F0B5-125B-3C913042AC13}"/>
                  </a:ext>
                </a:extLst>
              </p:cNvPr>
              <p:cNvSpPr/>
              <p:nvPr/>
            </p:nvSpPr>
            <p:spPr>
              <a:xfrm>
                <a:off x="4035972" y="182880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4A8DF91A-BDE6-CFB8-AEF8-C85B4D06898D}"/>
                  </a:ext>
                </a:extLst>
              </p:cNvPr>
              <p:cNvSpPr/>
              <p:nvPr/>
            </p:nvSpPr>
            <p:spPr>
              <a:xfrm>
                <a:off x="4493174" y="1828799"/>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79B4A41D-80D7-B1BD-7CDA-3B9B3E8B954F}"/>
                  </a:ext>
                </a:extLst>
              </p:cNvPr>
              <p:cNvSpPr/>
              <p:nvPr/>
            </p:nvSpPr>
            <p:spPr>
              <a:xfrm flipV="1">
                <a:off x="4493174" y="1836689"/>
                <a:ext cx="331074" cy="735059"/>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789D1BBD-6CB3-185C-802B-A408EEA89072}"/>
                  </a:ext>
                </a:extLst>
              </p:cNvPr>
              <p:cNvSpPr/>
              <p:nvPr/>
            </p:nvSpPr>
            <p:spPr>
              <a:xfrm>
                <a:off x="4945126" y="182354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2760BAA-EFA1-68EC-0E2E-56AA537D6D51}"/>
                  </a:ext>
                </a:extLst>
              </p:cNvPr>
              <p:cNvSpPr/>
              <p:nvPr/>
            </p:nvSpPr>
            <p:spPr>
              <a:xfrm flipV="1">
                <a:off x="4945126" y="1833955"/>
                <a:ext cx="338957" cy="732534"/>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85EA500C-ABFD-F81B-6F15-F3B9F172B069}"/>
                  </a:ext>
                </a:extLst>
              </p:cNvPr>
              <p:cNvCxnSpPr/>
              <p:nvPr/>
            </p:nvCxnSpPr>
            <p:spPr>
              <a:xfrm flipV="1">
                <a:off x="5722886" y="2195014"/>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C523ED-AE5E-5FF1-3F3D-7A316BE4CBA7}"/>
                  </a:ext>
                </a:extLst>
              </p:cNvPr>
              <p:cNvCxnSpPr/>
              <p:nvPr/>
            </p:nvCxnSpPr>
            <p:spPr>
              <a:xfrm flipV="1">
                <a:off x="2919257" y="2225382"/>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1C30833-8108-4C47-F191-296DC9B906DE}"/>
                </a:ext>
              </a:extLst>
            </p:cNvPr>
            <p:cNvGrpSpPr/>
            <p:nvPr/>
          </p:nvGrpSpPr>
          <p:grpSpPr>
            <a:xfrm>
              <a:off x="6537970" y="507413"/>
              <a:ext cx="2171338" cy="672412"/>
              <a:chOff x="4676775" y="1682364"/>
              <a:chExt cx="1619250" cy="693028"/>
            </a:xfrm>
          </p:grpSpPr>
          <p:cxnSp>
            <p:nvCxnSpPr>
              <p:cNvPr id="63" name="Straight Connector 62">
                <a:extLst>
                  <a:ext uri="{FF2B5EF4-FFF2-40B4-BE49-F238E27FC236}">
                    <a16:creationId xmlns:a16="http://schemas.microsoft.com/office/drawing/2014/main" id="{2B67D48D-F51E-DF95-0A4C-60EAE992BDE7}"/>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2" name="Straight Connector 3071">
                <a:extLst>
                  <a:ext uri="{FF2B5EF4-FFF2-40B4-BE49-F238E27FC236}">
                    <a16:creationId xmlns:a16="http://schemas.microsoft.com/office/drawing/2014/main" id="{449189C3-BC8B-A68E-DCCB-FA96F82E22AA}"/>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3" name="Straight Connector 3072">
                <a:extLst>
                  <a:ext uri="{FF2B5EF4-FFF2-40B4-BE49-F238E27FC236}">
                    <a16:creationId xmlns:a16="http://schemas.microsoft.com/office/drawing/2014/main" id="{8BD8EFC7-401C-C5FA-2DFD-B928EFEA604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5" name="Straight Connector 3074">
                <a:extLst>
                  <a:ext uri="{FF2B5EF4-FFF2-40B4-BE49-F238E27FC236}">
                    <a16:creationId xmlns:a16="http://schemas.microsoft.com/office/drawing/2014/main" id="{6A543588-CC54-17D8-D1D4-C8E644FA79F1}"/>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6" name="Straight Connector 3075">
                <a:extLst>
                  <a:ext uri="{FF2B5EF4-FFF2-40B4-BE49-F238E27FC236}">
                    <a16:creationId xmlns:a16="http://schemas.microsoft.com/office/drawing/2014/main" id="{649C8E2C-A634-4A8B-6192-C8B581848D4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7" name="Straight Connector 3076">
                <a:extLst>
                  <a:ext uri="{FF2B5EF4-FFF2-40B4-BE49-F238E27FC236}">
                    <a16:creationId xmlns:a16="http://schemas.microsoft.com/office/drawing/2014/main" id="{2B912625-0672-874E-A9BF-BB0D62B7E6FF}"/>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8" name="Straight Connector 3077">
                <a:extLst>
                  <a:ext uri="{FF2B5EF4-FFF2-40B4-BE49-F238E27FC236}">
                    <a16:creationId xmlns:a16="http://schemas.microsoft.com/office/drawing/2014/main" id="{7FA405F1-A07C-3D42-0398-76A588F60ED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63A62CDD-468A-C760-50EF-1687E8964589}"/>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81" name="Straight Connector 3080">
              <a:extLst>
                <a:ext uri="{FF2B5EF4-FFF2-40B4-BE49-F238E27FC236}">
                  <a16:creationId xmlns:a16="http://schemas.microsoft.com/office/drawing/2014/main" id="{5AFB512F-2D4C-159E-C935-4FFBFD501F43}"/>
                </a:ext>
              </a:extLst>
            </p:cNvPr>
            <p:cNvCxnSpPr>
              <a:cxnSpLocks/>
            </p:cNvCxnSpPr>
            <p:nvPr/>
          </p:nvCxnSpPr>
          <p:spPr>
            <a:xfrm flipV="1">
              <a:off x="6585110" y="1338326"/>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2" name="Straight Connector 3081">
              <a:extLst>
                <a:ext uri="{FF2B5EF4-FFF2-40B4-BE49-F238E27FC236}">
                  <a16:creationId xmlns:a16="http://schemas.microsoft.com/office/drawing/2014/main" id="{1FEC0C12-D8C8-69F4-69C8-46B23979F423}"/>
                </a:ext>
              </a:extLst>
            </p:cNvPr>
            <p:cNvCxnSpPr>
              <a:cxnSpLocks/>
            </p:cNvCxnSpPr>
            <p:nvPr/>
          </p:nvCxnSpPr>
          <p:spPr>
            <a:xfrm flipV="1">
              <a:off x="6742551" y="1487366"/>
              <a:ext cx="0" cy="262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6" name="Straight Connector 3085">
              <a:extLst>
                <a:ext uri="{FF2B5EF4-FFF2-40B4-BE49-F238E27FC236}">
                  <a16:creationId xmlns:a16="http://schemas.microsoft.com/office/drawing/2014/main" id="{20A074BC-1257-0FBA-9AEB-F532D67B8551}"/>
                </a:ext>
              </a:extLst>
            </p:cNvPr>
            <p:cNvCxnSpPr>
              <a:cxnSpLocks/>
            </p:cNvCxnSpPr>
            <p:nvPr/>
          </p:nvCxnSpPr>
          <p:spPr>
            <a:xfrm flipV="1">
              <a:off x="6740175" y="1614165"/>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A8B1075E-5937-6BC0-1CDE-5CDAD5F07FA6}"/>
                </a:ext>
              </a:extLst>
            </p:cNvPr>
            <p:cNvCxnSpPr>
              <a:cxnSpLocks/>
            </p:cNvCxnSpPr>
            <p:nvPr/>
          </p:nvCxnSpPr>
          <p:spPr>
            <a:xfrm flipH="1">
              <a:off x="8696725" y="890986"/>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88" name="TextBox 3087">
                  <a:extLst>
                    <a:ext uri="{FF2B5EF4-FFF2-40B4-BE49-F238E27FC236}">
                      <a16:creationId xmlns:a16="http://schemas.microsoft.com/office/drawing/2014/main" id="{15DD401C-841F-7670-B556-B7B93B32F281}"/>
                    </a:ext>
                  </a:extLst>
                </p:cNvPr>
                <p:cNvSpPr txBox="1"/>
                <p:nvPr/>
              </p:nvSpPr>
              <p:spPr>
                <a:xfrm>
                  <a:off x="5502029" y="1141338"/>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oMath>
                    </m:oMathPara>
                  </a14:m>
                  <a:endParaRPr lang="en-US" sz="2400" dirty="0"/>
                </a:p>
              </p:txBody>
            </p:sp>
          </mc:Choice>
          <mc:Fallback xmlns="">
            <p:sp>
              <p:nvSpPr>
                <p:cNvPr id="3088" name="TextBox 3087">
                  <a:extLst>
                    <a:ext uri="{FF2B5EF4-FFF2-40B4-BE49-F238E27FC236}">
                      <a16:creationId xmlns:a16="http://schemas.microsoft.com/office/drawing/2014/main" id="{15DD401C-841F-7670-B556-B7B93B32F281}"/>
                    </a:ext>
                  </a:extLst>
                </p:cNvPr>
                <p:cNvSpPr txBox="1">
                  <a:spLocks noRot="1" noChangeAspect="1" noMove="1" noResize="1" noEditPoints="1" noAdjustHandles="1" noChangeArrowheads="1" noChangeShapeType="1" noTextEdit="1"/>
                </p:cNvSpPr>
                <p:nvPr/>
              </p:nvSpPr>
              <p:spPr>
                <a:xfrm>
                  <a:off x="5502029" y="1141338"/>
                  <a:ext cx="40633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9" name="TextBox 3088">
                  <a:extLst>
                    <a:ext uri="{FF2B5EF4-FFF2-40B4-BE49-F238E27FC236}">
                      <a16:creationId xmlns:a16="http://schemas.microsoft.com/office/drawing/2014/main" id="{A7628048-84D8-29A2-A652-F1EF4D3F1C57}"/>
                    </a:ext>
                  </a:extLst>
                </p:cNvPr>
                <p:cNvSpPr txBox="1"/>
                <p:nvPr/>
              </p:nvSpPr>
              <p:spPr>
                <a:xfrm>
                  <a:off x="7413479" y="1113059"/>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3089" name="TextBox 3088">
                  <a:extLst>
                    <a:ext uri="{FF2B5EF4-FFF2-40B4-BE49-F238E27FC236}">
                      <a16:creationId xmlns:a16="http://schemas.microsoft.com/office/drawing/2014/main" id="{A7628048-84D8-29A2-A652-F1EF4D3F1C57}"/>
                    </a:ext>
                  </a:extLst>
                </p:cNvPr>
                <p:cNvSpPr txBox="1">
                  <a:spLocks noRot="1" noChangeAspect="1" noMove="1" noResize="1" noEditPoints="1" noAdjustHandles="1" noChangeArrowheads="1" noChangeShapeType="1" noTextEdit="1"/>
                </p:cNvSpPr>
                <p:nvPr/>
              </p:nvSpPr>
              <p:spPr>
                <a:xfrm>
                  <a:off x="7413479" y="1113059"/>
                  <a:ext cx="406330" cy="461665"/>
                </a:xfrm>
                <a:prstGeom prst="rect">
                  <a:avLst/>
                </a:prstGeom>
                <a:blipFill>
                  <a:blip r:embed="rId6"/>
                  <a:stretch>
                    <a:fillRect/>
                  </a:stretch>
                </a:blipFill>
              </p:spPr>
              <p:txBody>
                <a:bodyPr/>
                <a:lstStyle/>
                <a:p>
                  <a:r>
                    <a:rPr lang="en-US">
                      <a:noFill/>
                    </a:rPr>
                    <a:t> </a:t>
                  </a:r>
                </a:p>
              </p:txBody>
            </p:sp>
          </mc:Fallback>
        </mc:AlternateContent>
        <p:cxnSp>
          <p:nvCxnSpPr>
            <p:cNvPr id="3092" name="Straight Connector 3091">
              <a:extLst>
                <a:ext uri="{FF2B5EF4-FFF2-40B4-BE49-F238E27FC236}">
                  <a16:creationId xmlns:a16="http://schemas.microsoft.com/office/drawing/2014/main" id="{19F8CC09-EA63-1687-3250-D96A64416394}"/>
                </a:ext>
              </a:extLst>
            </p:cNvPr>
            <p:cNvCxnSpPr>
              <a:cxnSpLocks/>
            </p:cNvCxnSpPr>
            <p:nvPr/>
          </p:nvCxnSpPr>
          <p:spPr>
            <a:xfrm flipV="1">
              <a:off x="8304843" y="1617536"/>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DC5AC78B-D2B9-2D02-A49D-36FEC5A2F4C2}"/>
                </a:ext>
              </a:extLst>
            </p:cNvPr>
            <p:cNvCxnSpPr>
              <a:cxnSpLocks/>
            </p:cNvCxnSpPr>
            <p:nvPr/>
          </p:nvCxnSpPr>
          <p:spPr>
            <a:xfrm flipV="1">
              <a:off x="8110203" y="1487366"/>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96" name="TextBox 3095">
                  <a:extLst>
                    <a:ext uri="{FF2B5EF4-FFF2-40B4-BE49-F238E27FC236}">
                      <a16:creationId xmlns:a16="http://schemas.microsoft.com/office/drawing/2014/main" id="{9BC19090-DABC-AE47-3CE8-4D8CB735A6E4}"/>
                    </a:ext>
                  </a:extLst>
                </p:cNvPr>
                <p:cNvSpPr txBox="1"/>
                <p:nvPr/>
              </p:nvSpPr>
              <p:spPr>
                <a:xfrm>
                  <a:off x="8002874" y="1581946"/>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3096" name="TextBox 3095">
                  <a:extLst>
                    <a:ext uri="{FF2B5EF4-FFF2-40B4-BE49-F238E27FC236}">
                      <a16:creationId xmlns:a16="http://schemas.microsoft.com/office/drawing/2014/main" id="{9BC19090-DABC-AE47-3CE8-4D8CB735A6E4}"/>
                    </a:ext>
                  </a:extLst>
                </p:cNvPr>
                <p:cNvSpPr txBox="1">
                  <a:spLocks noRot="1" noChangeAspect="1" noMove="1" noResize="1" noEditPoints="1" noAdjustHandles="1" noChangeArrowheads="1" noChangeShapeType="1" noTextEdit="1"/>
                </p:cNvSpPr>
                <p:nvPr/>
              </p:nvSpPr>
              <p:spPr>
                <a:xfrm>
                  <a:off x="8002874" y="1581946"/>
                  <a:ext cx="406330" cy="461665"/>
                </a:xfrm>
                <a:prstGeom prst="rect">
                  <a:avLst/>
                </a:prstGeom>
                <a:blipFill>
                  <a:blip r:embed="rId7"/>
                  <a:stretch>
                    <a:fillRect l="-2985" r="-149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28" name="TextBox 3127">
                <a:extLst>
                  <a:ext uri="{FF2B5EF4-FFF2-40B4-BE49-F238E27FC236}">
                    <a16:creationId xmlns:a16="http://schemas.microsoft.com/office/drawing/2014/main" id="{19F27B49-A49B-21FC-65CF-EE7DFF728A53}"/>
                  </a:ext>
                </a:extLst>
              </p:cNvPr>
              <p:cNvSpPr txBox="1"/>
              <p:nvPr/>
            </p:nvSpPr>
            <p:spPr>
              <a:xfrm>
                <a:off x="1642093" y="511246"/>
                <a:ext cx="19782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dirty="0" smtClean="0">
                          <a:solidFill>
                            <a:srgbClr val="0000FF"/>
                          </a:solidFill>
                          <a:latin typeface="Cambria Math" panose="02040503050406030204" pitchFamily="18" charset="0"/>
                        </a:rPr>
                        <m:t>𝑖</m:t>
                      </m:r>
                      <m:r>
                        <a:rPr lang="en-US" sz="3200" b="0" i="0" dirty="0" smtClean="0">
                          <a:solidFill>
                            <a:srgbClr val="0000FF"/>
                          </a:solidFill>
                          <a:latin typeface="Cambria Math" panose="02040503050406030204" pitchFamily="18" charset="0"/>
                        </a:rPr>
                        <m:t>=</m:t>
                      </m:r>
                      <m:sSub>
                        <m:sSubPr>
                          <m:ctrlPr>
                            <a:rPr lang="en-US" sz="3200" b="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0.63 </m:t>
                          </m:r>
                          <m:r>
                            <a:rPr lang="en-US" sz="3200" b="0" i="1" dirty="0" smtClean="0">
                              <a:solidFill>
                                <a:srgbClr val="0000FF"/>
                              </a:solidFill>
                              <a:latin typeface="Cambria Math" panose="02040503050406030204" pitchFamily="18" charset="0"/>
                            </a:rPr>
                            <m:t>𝑖</m:t>
                          </m:r>
                        </m:e>
                        <m:sub>
                          <m:r>
                            <a:rPr lang="en-US" sz="3200" b="0" i="1" dirty="0" smtClean="0">
                              <a:solidFill>
                                <a:srgbClr val="0000FF"/>
                              </a:solidFill>
                              <a:latin typeface="Cambria Math" panose="02040503050406030204" pitchFamily="18" charset="0"/>
                            </a:rPr>
                            <m:t>𝑜</m:t>
                          </m:r>
                        </m:sub>
                      </m:sSub>
                    </m:oMath>
                  </m:oMathPara>
                </a14:m>
                <a:endParaRPr lang="en-US" sz="3200" dirty="0">
                  <a:solidFill>
                    <a:srgbClr val="0000FF"/>
                  </a:solidFill>
                </a:endParaRPr>
              </a:p>
            </p:txBody>
          </p:sp>
        </mc:Choice>
        <mc:Fallback xmlns="">
          <p:sp>
            <p:nvSpPr>
              <p:cNvPr id="3128" name="TextBox 3127">
                <a:extLst>
                  <a:ext uri="{FF2B5EF4-FFF2-40B4-BE49-F238E27FC236}">
                    <a16:creationId xmlns:a16="http://schemas.microsoft.com/office/drawing/2014/main" id="{19F27B49-A49B-21FC-65CF-EE7DFF728A53}"/>
                  </a:ext>
                </a:extLst>
              </p:cNvPr>
              <p:cNvSpPr txBox="1">
                <a:spLocks noRot="1" noChangeAspect="1" noMove="1" noResize="1" noEditPoints="1" noAdjustHandles="1" noChangeArrowheads="1" noChangeShapeType="1" noTextEdit="1"/>
              </p:cNvSpPr>
              <p:nvPr/>
            </p:nvSpPr>
            <p:spPr>
              <a:xfrm>
                <a:off x="1642093" y="511246"/>
                <a:ext cx="1978298" cy="492443"/>
              </a:xfrm>
              <a:prstGeom prst="rect">
                <a:avLst/>
              </a:prstGeom>
              <a:blipFill>
                <a:blip r:embed="rId8"/>
                <a:stretch>
                  <a:fillRect/>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05DE85D-AAA6-2E73-19CC-0F35D5BDB635}"/>
              </a:ext>
            </a:extLst>
          </p:cNvPr>
          <p:cNvCxnSpPr/>
          <p:nvPr/>
        </p:nvCxnSpPr>
        <p:spPr>
          <a:xfrm>
            <a:off x="874986" y="3453424"/>
            <a:ext cx="286144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1F8AF6-5D08-421D-EAC9-D67CA68E96A1}"/>
              </a:ext>
            </a:extLst>
          </p:cNvPr>
          <p:cNvCxnSpPr/>
          <p:nvPr/>
        </p:nvCxnSpPr>
        <p:spPr>
          <a:xfrm flipV="1">
            <a:off x="874986" y="1125110"/>
            <a:ext cx="0" cy="23283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AF3F9B-2E5B-C2CC-66FA-AF10F21F9C7E}"/>
                  </a:ext>
                </a:extLst>
              </p:cNvPr>
              <p:cNvSpPr txBox="1"/>
              <p:nvPr/>
            </p:nvSpPr>
            <p:spPr>
              <a:xfrm>
                <a:off x="486761" y="2289267"/>
                <a:ext cx="31727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𝑖</m:t>
                      </m:r>
                    </m:oMath>
                  </m:oMathPara>
                </a14:m>
                <a:endParaRPr lang="en-US" dirty="0"/>
              </a:p>
            </p:txBody>
          </p:sp>
        </mc:Choice>
        <mc:Fallback xmlns="">
          <p:sp>
            <p:nvSpPr>
              <p:cNvPr id="14" name="TextBox 13">
                <a:extLst>
                  <a:ext uri="{FF2B5EF4-FFF2-40B4-BE49-F238E27FC236}">
                    <a16:creationId xmlns:a16="http://schemas.microsoft.com/office/drawing/2014/main" id="{71AF3F9B-2E5B-C2CC-66FA-AF10F21F9C7E}"/>
                  </a:ext>
                </a:extLst>
              </p:cNvPr>
              <p:cNvSpPr txBox="1">
                <a:spLocks noRot="1" noChangeAspect="1" noMove="1" noResize="1" noEditPoints="1" noAdjustHandles="1" noChangeArrowheads="1" noChangeShapeType="1" noTextEdit="1"/>
              </p:cNvSpPr>
              <p:nvPr/>
            </p:nvSpPr>
            <p:spPr>
              <a:xfrm>
                <a:off x="486761" y="2289267"/>
                <a:ext cx="317278"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628FA84-549E-AD2C-58C5-848D82A34C9B}"/>
                  </a:ext>
                </a:extLst>
              </p:cNvPr>
              <p:cNvSpPr txBox="1"/>
              <p:nvPr/>
            </p:nvSpPr>
            <p:spPr>
              <a:xfrm>
                <a:off x="1089535" y="3384815"/>
                <a:ext cx="24323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a:solidFill>
                            <a:srgbClr val="0000FF"/>
                          </a:solidFill>
                          <a:latin typeface="Cambria Math" panose="02040503050406030204" pitchFamily="18" charset="0"/>
                        </a:rPr>
                        <m:t>𝑡</m:t>
                      </m:r>
                      <m:r>
                        <a:rPr lang="en-US"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𝐿</m:t>
                      </m:r>
                      <m:r>
                        <a:rPr lang="en-US" sz="2400" i="1" dirty="0">
                          <a:solidFill>
                            <a:srgbClr val="0000FF"/>
                          </a:solidFill>
                          <a:latin typeface="Cambria Math" panose="02040503050406030204" pitchFamily="18" charset="0"/>
                        </a:rPr>
                        <m:t>/</m:t>
                      </m:r>
                      <m:r>
                        <a:rPr lang="en-US" sz="2400" i="1" dirty="0">
                          <a:solidFill>
                            <a:srgbClr val="0000FF"/>
                          </a:solidFill>
                          <a:latin typeface="Cambria Math" panose="02040503050406030204" pitchFamily="18" charset="0"/>
                        </a:rPr>
                        <m:t>𝑅</m:t>
                      </m:r>
                      <m:r>
                        <a:rPr lang="en-US" sz="2400" i="1" dirty="0">
                          <a:solidFill>
                            <a:srgbClr val="0000FF"/>
                          </a:solidFill>
                          <a:latin typeface="Cambria Math" panose="02040503050406030204" pitchFamily="18" charset="0"/>
                        </a:rPr>
                        <m:t>)</m:t>
                      </m:r>
                    </m:oMath>
                  </m:oMathPara>
                </a14:m>
                <a:endParaRPr lang="en-US" sz="1100" dirty="0"/>
              </a:p>
            </p:txBody>
          </p:sp>
        </mc:Choice>
        <mc:Fallback xmlns="">
          <p:sp>
            <p:nvSpPr>
              <p:cNvPr id="15" name="TextBox 14">
                <a:extLst>
                  <a:ext uri="{FF2B5EF4-FFF2-40B4-BE49-F238E27FC236}">
                    <a16:creationId xmlns:a16="http://schemas.microsoft.com/office/drawing/2014/main" id="{8628FA84-549E-AD2C-58C5-848D82A34C9B}"/>
                  </a:ext>
                </a:extLst>
              </p:cNvPr>
              <p:cNvSpPr txBox="1">
                <a:spLocks noRot="1" noChangeAspect="1" noMove="1" noResize="1" noEditPoints="1" noAdjustHandles="1" noChangeArrowheads="1" noChangeShapeType="1" noTextEdit="1"/>
              </p:cNvSpPr>
              <p:nvPr/>
            </p:nvSpPr>
            <p:spPr>
              <a:xfrm>
                <a:off x="1089535" y="3384815"/>
                <a:ext cx="2432342" cy="461665"/>
              </a:xfrm>
              <a:prstGeom prst="rect">
                <a:avLst/>
              </a:prstGeom>
              <a:blipFill>
                <a:blip r:embed="rId10"/>
                <a:stretch>
                  <a:fillRect b="-19737"/>
                </a:stretch>
              </a:blipFill>
            </p:spPr>
            <p:txBody>
              <a:bodyPr/>
              <a:lstStyle/>
              <a:p>
                <a:r>
                  <a:rPr lang="en-US">
                    <a:noFill/>
                  </a:rPr>
                  <a:t> </a:t>
                </a:r>
              </a:p>
            </p:txBody>
          </p:sp>
        </mc:Fallback>
      </mc:AlternateContent>
      <p:sp>
        <p:nvSpPr>
          <p:cNvPr id="17" name="Freeform: Shape 16">
            <a:extLst>
              <a:ext uri="{FF2B5EF4-FFF2-40B4-BE49-F238E27FC236}">
                <a16:creationId xmlns:a16="http://schemas.microsoft.com/office/drawing/2014/main" id="{FFC29737-0189-4B05-9740-6D243657E4C9}"/>
              </a:ext>
            </a:extLst>
          </p:cNvPr>
          <p:cNvSpPr/>
          <p:nvPr/>
        </p:nvSpPr>
        <p:spPr>
          <a:xfrm>
            <a:off x="874986" y="1537138"/>
            <a:ext cx="2743198" cy="1907628"/>
          </a:xfrm>
          <a:custGeom>
            <a:avLst/>
            <a:gdLst>
              <a:gd name="connsiteX0" fmla="*/ 0 w 2743200"/>
              <a:gd name="connsiteY0" fmla="*/ 1907628 h 1907628"/>
              <a:gd name="connsiteX1" fmla="*/ 606973 w 2743200"/>
              <a:gd name="connsiteY1" fmla="*/ 780393 h 1907628"/>
              <a:gd name="connsiteX2" fmla="*/ 1537138 w 2743200"/>
              <a:gd name="connsiteY2" fmla="*/ 181303 h 1907628"/>
              <a:gd name="connsiteX3" fmla="*/ 2743200 w 2743200"/>
              <a:gd name="connsiteY3" fmla="*/ 0 h 1907628"/>
            </a:gdLst>
            <a:ahLst/>
            <a:cxnLst>
              <a:cxn ang="0">
                <a:pos x="connsiteX0" y="connsiteY0"/>
              </a:cxn>
              <a:cxn ang="0">
                <a:pos x="connsiteX1" y="connsiteY1"/>
              </a:cxn>
              <a:cxn ang="0">
                <a:pos x="connsiteX2" y="connsiteY2"/>
              </a:cxn>
              <a:cxn ang="0">
                <a:pos x="connsiteX3" y="connsiteY3"/>
              </a:cxn>
            </a:cxnLst>
            <a:rect l="l" t="t" r="r" b="b"/>
            <a:pathLst>
              <a:path w="2743200" h="1907628">
                <a:moveTo>
                  <a:pt x="0" y="1907628"/>
                </a:moveTo>
                <a:cubicBezTo>
                  <a:pt x="175391" y="1487871"/>
                  <a:pt x="350783" y="1068114"/>
                  <a:pt x="606973" y="780393"/>
                </a:cubicBezTo>
                <a:cubicBezTo>
                  <a:pt x="863163" y="492672"/>
                  <a:pt x="1181100" y="311368"/>
                  <a:pt x="1537138" y="181303"/>
                </a:cubicBezTo>
                <a:cubicBezTo>
                  <a:pt x="1893176" y="51238"/>
                  <a:pt x="2318188" y="25619"/>
                  <a:pt x="2743200" y="0"/>
                </a:cubicBezTo>
              </a:path>
            </a:pathLst>
          </a:cu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DB811E8-4498-E4F6-8BEC-58109D9E54B6}"/>
              </a:ext>
            </a:extLst>
          </p:cNvPr>
          <p:cNvCxnSpPr>
            <a:cxnSpLocks/>
          </p:cNvCxnSpPr>
          <p:nvPr/>
        </p:nvCxnSpPr>
        <p:spPr>
          <a:xfrm>
            <a:off x="874986" y="1456100"/>
            <a:ext cx="27432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28B618-B49A-B4F2-F081-3D94D71AD6AD}"/>
                  </a:ext>
                </a:extLst>
              </p:cNvPr>
              <p:cNvSpPr txBox="1"/>
              <p:nvPr/>
            </p:nvSpPr>
            <p:spPr>
              <a:xfrm>
                <a:off x="284721" y="1234082"/>
                <a:ext cx="63958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𝐸</m:t>
                      </m:r>
                      <m:r>
                        <a:rPr kumimoji="0" lang="en-US" sz="16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16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oMath>
                  </m:oMathPara>
                </a14:m>
                <a:endParaRPr lang="en-US" sz="900" dirty="0"/>
              </a:p>
            </p:txBody>
          </p:sp>
        </mc:Choice>
        <mc:Fallback xmlns="">
          <p:sp>
            <p:nvSpPr>
              <p:cNvPr id="27" name="TextBox 26">
                <a:extLst>
                  <a:ext uri="{FF2B5EF4-FFF2-40B4-BE49-F238E27FC236}">
                    <a16:creationId xmlns:a16="http://schemas.microsoft.com/office/drawing/2014/main" id="{A328B618-B49A-B4F2-F081-3D94D71AD6AD}"/>
                  </a:ext>
                </a:extLst>
              </p:cNvPr>
              <p:cNvSpPr txBox="1">
                <a:spLocks noRot="1" noChangeAspect="1" noMove="1" noResize="1" noEditPoints="1" noAdjustHandles="1" noChangeArrowheads="1" noChangeShapeType="1" noTextEdit="1"/>
              </p:cNvSpPr>
              <p:nvPr/>
            </p:nvSpPr>
            <p:spPr>
              <a:xfrm>
                <a:off x="284721" y="1234082"/>
                <a:ext cx="639585" cy="338554"/>
              </a:xfrm>
              <a:prstGeom prst="rect">
                <a:avLst/>
              </a:prstGeom>
              <a:blipFill>
                <a:blip r:embed="rId11"/>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ED9E65D-5C46-4356-8F1C-FB939B863663}"/>
                  </a:ext>
                </a:extLst>
              </p:cNvPr>
              <p:cNvSpPr txBox="1"/>
              <p:nvPr/>
            </p:nvSpPr>
            <p:spPr>
              <a:xfrm>
                <a:off x="2536365" y="1773913"/>
                <a:ext cx="1114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0000FF"/>
                          </a:solidFill>
                          <a:latin typeface="Cambria Math" panose="02040503050406030204" pitchFamily="18" charset="0"/>
                        </a:rPr>
                        <m:t>𝐺𝑟𝑜𝑤𝑡h</m:t>
                      </m:r>
                    </m:oMath>
                  </m:oMathPara>
                </a14:m>
                <a:endParaRPr lang="en-US" sz="2400" dirty="0">
                  <a:solidFill>
                    <a:srgbClr val="0000FF"/>
                  </a:solidFill>
                </a:endParaRPr>
              </a:p>
            </p:txBody>
          </p:sp>
        </mc:Choice>
        <mc:Fallback xmlns="">
          <p:sp>
            <p:nvSpPr>
              <p:cNvPr id="28" name="TextBox 27">
                <a:extLst>
                  <a:ext uri="{FF2B5EF4-FFF2-40B4-BE49-F238E27FC236}">
                    <a16:creationId xmlns:a16="http://schemas.microsoft.com/office/drawing/2014/main" id="{4ED9E65D-5C46-4356-8F1C-FB939B863663}"/>
                  </a:ext>
                </a:extLst>
              </p:cNvPr>
              <p:cNvSpPr txBox="1">
                <a:spLocks noRot="1" noChangeAspect="1" noMove="1" noResize="1" noEditPoints="1" noAdjustHandles="1" noChangeArrowheads="1" noChangeShapeType="1" noTextEdit="1"/>
              </p:cNvSpPr>
              <p:nvPr/>
            </p:nvSpPr>
            <p:spPr>
              <a:xfrm>
                <a:off x="2536365" y="1773913"/>
                <a:ext cx="1114536" cy="369332"/>
              </a:xfrm>
              <a:prstGeom prst="rect">
                <a:avLst/>
              </a:prstGeom>
              <a:blipFill>
                <a:blip r:embed="rId12"/>
                <a:stretch>
                  <a:fillRect l="-4918" r="-5464"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7B0598E-E79F-8D92-9D14-9407D7C53FC5}"/>
                  </a:ext>
                </a:extLst>
              </p:cNvPr>
              <p:cNvSpPr txBox="1"/>
              <p:nvPr/>
            </p:nvSpPr>
            <p:spPr>
              <a:xfrm>
                <a:off x="1751688" y="2134289"/>
                <a:ext cx="2655826" cy="11630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f>
                        <m:fPr>
                          <m:ctrlPr>
                            <a:rPr kumimoji="0" lang="en-US" sz="1800" b="0" i="1" u="none" strike="noStrike" kern="0" cap="none" spc="0" normalizeH="0" baseline="0" noProof="0" dirty="0">
                              <a:ln>
                                <a:noFill/>
                              </a:ln>
                              <a:solidFill>
                                <a:srgbClr val="0000FF"/>
                              </a:solidFill>
                              <a:effectLst/>
                              <a:uLnTx/>
                              <a:uFillTx/>
                              <a:latin typeface="Cambria Math" panose="02040503050406030204" pitchFamily="18" charset="0"/>
                              <a:sym typeface="Arial"/>
                            </a:rPr>
                          </m:ctrlPr>
                        </m:fPr>
                        <m:num>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𝐿</m:t>
                          </m:r>
                        </m:num>
                        <m:den>
                          <m:r>
                            <a:rPr kumimoji="0" lang="en-US" sz="1800" b="0" i="1" u="none" strike="noStrike" kern="0" cap="none" spc="0" normalizeH="0" baseline="0" noProof="0" dirty="0">
                              <a:ln>
                                <a:noFill/>
                              </a:ln>
                              <a:solidFill>
                                <a:srgbClr val="0000FF"/>
                              </a:solidFill>
                              <a:effectLst/>
                              <a:uLnTx/>
                              <a:uFillTx/>
                              <a:latin typeface="Cambria Math" panose="02040503050406030204" pitchFamily="18" charset="0"/>
                              <a:sym typeface="Arial"/>
                            </a:rPr>
                            <m:t>𝑅</m:t>
                          </m:r>
                        </m:den>
                      </m:f>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𝐺𝑟𝑒𝑎𝑡𝑒𝑟</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𝐿</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𝑎𝑛𝑑</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𝑠𝑚𝑎𝑙𝑙𝑒𝑟</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oMath>
                  </m:oMathPara>
                </a14:m>
                <a:endParaRPr kumimoji="0" lang="en-US" sz="1800" b="0" i="1" u="none" strike="noStrike" kern="0" cap="none" spc="0" normalizeH="0" baseline="0" noProof="0" dirty="0">
                  <a:ln>
                    <a:noFill/>
                  </a:ln>
                  <a:solidFill>
                    <a:srgbClr val="0000FF"/>
                  </a:solidFill>
                  <a:effectLst/>
                  <a:uLnTx/>
                  <a:uFillTx/>
                  <a:latin typeface="Cambria Math" panose="02040503050406030204" pitchFamily="18" charset="0"/>
                  <a:sym typeface="Arial"/>
                </a:endParaRPr>
              </a:p>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𝑖𝑛𝑑𝑖𝑐𝑎𝑡𝑒𝑠</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𝑙𝑎𝑟𝑔𝑒𝑟</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𝑡𝑖𝑚𝑒</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𝑐𝑜𝑛𝑠𝑡𝑎𝑛𝑡</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oMath>
                  </m:oMathPara>
                </a14:m>
                <a:endParaRPr lang="en-US" dirty="0"/>
              </a:p>
            </p:txBody>
          </p:sp>
        </mc:Choice>
        <mc:Fallback xmlns="">
          <p:sp>
            <p:nvSpPr>
              <p:cNvPr id="33" name="TextBox 32">
                <a:extLst>
                  <a:ext uri="{FF2B5EF4-FFF2-40B4-BE49-F238E27FC236}">
                    <a16:creationId xmlns:a16="http://schemas.microsoft.com/office/drawing/2014/main" id="{17B0598E-E79F-8D92-9D14-9407D7C53FC5}"/>
                  </a:ext>
                </a:extLst>
              </p:cNvPr>
              <p:cNvSpPr txBox="1">
                <a:spLocks noRot="1" noChangeAspect="1" noMove="1" noResize="1" noEditPoints="1" noAdjustHandles="1" noChangeArrowheads="1" noChangeShapeType="1" noTextEdit="1"/>
              </p:cNvSpPr>
              <p:nvPr/>
            </p:nvSpPr>
            <p:spPr>
              <a:xfrm>
                <a:off x="1751688" y="2134289"/>
                <a:ext cx="2655826" cy="1163075"/>
              </a:xfrm>
              <a:prstGeom prst="rect">
                <a:avLst/>
              </a:prstGeom>
              <a:blipFill>
                <a:blip r:embed="rId13"/>
                <a:stretch>
                  <a:fillRect r="-27294" b="-4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D2CBE2D-CEEC-5A78-0BC2-2734C2396145}"/>
                  </a:ext>
                </a:extLst>
              </p:cNvPr>
              <p:cNvSpPr txBox="1"/>
              <p:nvPr/>
            </p:nvSpPr>
            <p:spPr>
              <a:xfrm>
                <a:off x="3630810" y="1393065"/>
                <a:ext cx="5834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0000FF"/>
                          </a:solidFill>
                          <a:latin typeface="Cambria Math" panose="02040503050406030204" pitchFamily="18" charset="0"/>
                        </a:rPr>
                        <m:t>98%</m:t>
                      </m:r>
                    </m:oMath>
                  </m:oMathPara>
                </a14:m>
                <a:endParaRPr lang="en-US" sz="2000" dirty="0">
                  <a:solidFill>
                    <a:srgbClr val="0000FF"/>
                  </a:solidFill>
                </a:endParaRPr>
              </a:p>
            </p:txBody>
          </p:sp>
        </mc:Choice>
        <mc:Fallback xmlns="">
          <p:sp>
            <p:nvSpPr>
              <p:cNvPr id="35" name="TextBox 34">
                <a:extLst>
                  <a:ext uri="{FF2B5EF4-FFF2-40B4-BE49-F238E27FC236}">
                    <a16:creationId xmlns:a16="http://schemas.microsoft.com/office/drawing/2014/main" id="{CD2CBE2D-CEEC-5A78-0BC2-2734C2396145}"/>
                  </a:ext>
                </a:extLst>
              </p:cNvPr>
              <p:cNvSpPr txBox="1">
                <a:spLocks noRot="1" noChangeAspect="1" noMove="1" noResize="1" noEditPoints="1" noAdjustHandles="1" noChangeArrowheads="1" noChangeShapeType="1" noTextEdit="1"/>
              </p:cNvSpPr>
              <p:nvPr/>
            </p:nvSpPr>
            <p:spPr>
              <a:xfrm>
                <a:off x="3630810" y="1393065"/>
                <a:ext cx="583493" cy="307777"/>
              </a:xfrm>
              <a:prstGeom prst="rect">
                <a:avLst/>
              </a:prstGeom>
              <a:blipFill>
                <a:blip r:embed="rId14"/>
                <a:stretch>
                  <a:fillRect l="-9474" r="-9474"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2C1CEE7-40F3-9B57-AC9F-C3DA524F782F}"/>
                  </a:ext>
                </a:extLst>
              </p:cNvPr>
              <p:cNvSpPr txBox="1"/>
              <p:nvPr/>
            </p:nvSpPr>
            <p:spPr>
              <a:xfrm>
                <a:off x="3741933" y="1707052"/>
                <a:ext cx="1428749" cy="544444"/>
              </a:xfrm>
              <a:prstGeom prst="rect">
                <a:avLst/>
              </a:prstGeom>
              <a:noFill/>
            </p:spPr>
            <p:txBody>
              <a:bodyPr wrap="square">
                <a:spAutoFit/>
              </a:bodyPr>
              <a:lstStyle/>
              <a:p>
                <a14:m>
                  <m:oMath xmlns:m="http://schemas.openxmlformats.org/officeDocument/2006/math">
                    <m:f>
                      <m:fPr>
                        <m:ctrlP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fPr>
                      <m:num>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𝐸</m:t>
                        </m:r>
                      </m:num>
                      <m:den>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den>
                    </m:f>
                    <m:sSup>
                      <m:sSupPr>
                        <m:ctrlP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pPr>
                      <m:e>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(1−</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𝑒</m:t>
                        </m:r>
                      </m:e>
                      <m:sup>
                        <m:r>
                          <a:rPr kumimoji="0" lang="en-US" sz="1800" b="0" i="0" u="none" strike="noStrike" kern="0" cap="none" spc="0" normalizeH="0" baseline="0" noProof="0" dirty="0">
                            <a:ln>
                              <a:noFill/>
                            </a:ln>
                            <a:solidFill>
                              <a:srgbClr val="0000FF"/>
                            </a:solidFill>
                            <a:effectLst/>
                            <a:uLnTx/>
                            <a:uFillTx/>
                            <a:latin typeface="Cambria Math" panose="02040503050406030204" pitchFamily="18" charset="0"/>
                            <a:sym typeface="Arial"/>
                          </a:rPr>
                          <m:t>−</m:t>
                        </m:r>
                        <m:f>
                          <m:fPr>
                            <m:ctrlPr>
                              <a:rPr kumimoji="0" lang="en-US" sz="1800" b="0" i="1" u="none" strike="noStrike" kern="0" cap="none" spc="0" normalizeH="0" baseline="0" noProof="0" dirty="0">
                                <a:ln>
                                  <a:noFill/>
                                </a:ln>
                                <a:solidFill>
                                  <a:srgbClr val="0000FF"/>
                                </a:solidFill>
                                <a:effectLst/>
                                <a:uLnTx/>
                                <a:uFillTx/>
                                <a:latin typeface="Cambria Math" panose="02040503050406030204" pitchFamily="18" charset="0"/>
                                <a:sym typeface="Arial"/>
                              </a:rPr>
                            </m:ctrlPr>
                          </m:fPr>
                          <m:num>
                            <m:r>
                              <a:rPr kumimoji="0" lang="en-US" sz="1800" b="0" i="1" u="none" strike="noStrike" kern="0" cap="none" spc="0" normalizeH="0" baseline="0" noProof="0" dirty="0">
                                <a:ln>
                                  <a:noFill/>
                                </a:ln>
                                <a:solidFill>
                                  <a:srgbClr val="0000FF"/>
                                </a:solidFill>
                                <a:effectLst/>
                                <a:uLnTx/>
                                <a:uFillTx/>
                                <a:latin typeface="Cambria Math" panose="02040503050406030204" pitchFamily="18" charset="0"/>
                                <a:sym typeface="Arial"/>
                              </a:rPr>
                              <m:t>𝑅𝑡</m:t>
                            </m:r>
                          </m:num>
                          <m:den>
                            <m:r>
                              <a:rPr kumimoji="0" lang="en-US" sz="1800" b="0" i="1" u="none" strike="noStrike" kern="0" cap="none" spc="0" normalizeH="0" baseline="0" noProof="0" dirty="0">
                                <a:ln>
                                  <a:noFill/>
                                </a:ln>
                                <a:solidFill>
                                  <a:srgbClr val="0000FF"/>
                                </a:solidFill>
                                <a:effectLst/>
                                <a:uLnTx/>
                                <a:uFillTx/>
                                <a:latin typeface="Cambria Math" panose="02040503050406030204" pitchFamily="18" charset="0"/>
                                <a:sym typeface="Arial"/>
                              </a:rPr>
                              <m:t>𝐿</m:t>
                            </m:r>
                          </m:den>
                        </m:f>
                      </m:sup>
                    </m:sSup>
                  </m:oMath>
                </a14:m>
                <a:r>
                  <a:rPr kumimoji="0" lang="en-US" sz="1800" b="0" i="0" u="none" strike="noStrike" kern="0" cap="none" spc="0" normalizeH="0" baseline="0" noProof="0" dirty="0">
                    <a:ln>
                      <a:noFill/>
                    </a:ln>
                    <a:solidFill>
                      <a:srgbClr val="0000FF"/>
                    </a:solidFill>
                    <a:effectLst/>
                    <a:uLnTx/>
                    <a:uFillTx/>
                    <a:latin typeface="Arial"/>
                    <a:cs typeface="Arial"/>
                    <a:sym typeface="Arial"/>
                  </a:rPr>
                  <a:t>)</a:t>
                </a:r>
                <a:endParaRPr lang="en-US" dirty="0"/>
              </a:p>
            </p:txBody>
          </p:sp>
        </mc:Choice>
        <mc:Fallback xmlns="">
          <p:sp>
            <p:nvSpPr>
              <p:cNvPr id="39" name="TextBox 38">
                <a:extLst>
                  <a:ext uri="{FF2B5EF4-FFF2-40B4-BE49-F238E27FC236}">
                    <a16:creationId xmlns:a16="http://schemas.microsoft.com/office/drawing/2014/main" id="{C2C1CEE7-40F3-9B57-AC9F-C3DA524F782F}"/>
                  </a:ext>
                </a:extLst>
              </p:cNvPr>
              <p:cNvSpPr txBox="1">
                <a:spLocks noRot="1" noChangeAspect="1" noMove="1" noResize="1" noEditPoints="1" noAdjustHandles="1" noChangeArrowheads="1" noChangeShapeType="1" noTextEdit="1"/>
              </p:cNvSpPr>
              <p:nvPr/>
            </p:nvSpPr>
            <p:spPr>
              <a:xfrm>
                <a:off x="3741933" y="1707052"/>
                <a:ext cx="1428749" cy="544444"/>
              </a:xfrm>
              <a:prstGeom prst="rect">
                <a:avLst/>
              </a:prstGeom>
              <a:blipFill>
                <a:blip r:embed="rId15"/>
                <a:stretch>
                  <a:fillRect b="-6742"/>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CA5F92D2-7588-9DF2-3627-840FD0010398}"/>
              </a:ext>
            </a:extLst>
          </p:cNvPr>
          <p:cNvCxnSpPr>
            <a:cxnSpLocks/>
            <a:stCxn id="17" idx="0"/>
          </p:cNvCxnSpPr>
          <p:nvPr/>
        </p:nvCxnSpPr>
        <p:spPr>
          <a:xfrm flipV="1">
            <a:off x="874986" y="1444938"/>
            <a:ext cx="855972" cy="1999828"/>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9A5E23-A7EF-EF30-D8AC-DD6B3EF79302}"/>
              </a:ext>
            </a:extLst>
          </p:cNvPr>
          <p:cNvCxnSpPr>
            <a:cxnSpLocks/>
          </p:cNvCxnSpPr>
          <p:nvPr/>
        </p:nvCxnSpPr>
        <p:spPr>
          <a:xfrm flipV="1">
            <a:off x="869490" y="1555253"/>
            <a:ext cx="2791431" cy="2317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A515E1F-A9DF-7229-2D57-CA017C6231A6}"/>
                  </a:ext>
                </a:extLst>
              </p:cNvPr>
              <p:cNvSpPr txBox="1"/>
              <p:nvPr/>
            </p:nvSpPr>
            <p:spPr>
              <a:xfrm>
                <a:off x="18473" y="1454621"/>
                <a:ext cx="81554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dirty="0" smtClean="0">
                          <a:solidFill>
                            <a:srgbClr val="0000FF"/>
                          </a:solidFill>
                          <a:latin typeface="Cambria Math" panose="02040503050406030204" pitchFamily="18" charset="0"/>
                        </a:rPr>
                        <m:t>0.63</m:t>
                      </m:r>
                      <m:r>
                        <a:rPr lang="en-US" sz="1600" b="0" i="1" dirty="0" smtClean="0">
                          <a:solidFill>
                            <a:srgbClr val="0000FF"/>
                          </a:solidFill>
                          <a:latin typeface="Cambria Math" panose="02040503050406030204" pitchFamily="18" charset="0"/>
                        </a:rPr>
                        <m:t>𝐸</m:t>
                      </m:r>
                      <m:r>
                        <a:rPr lang="en-US" sz="1600" b="0" i="1" dirty="0" smtClean="0">
                          <a:solidFill>
                            <a:srgbClr val="0000FF"/>
                          </a:solidFill>
                          <a:latin typeface="Cambria Math" panose="02040503050406030204" pitchFamily="18" charset="0"/>
                        </a:rPr>
                        <m:t>/</m:t>
                      </m:r>
                      <m:r>
                        <a:rPr lang="en-US" sz="1600" b="0" i="1" dirty="0" smtClean="0">
                          <a:solidFill>
                            <a:srgbClr val="0000FF"/>
                          </a:solidFill>
                          <a:latin typeface="Cambria Math" panose="02040503050406030204" pitchFamily="18" charset="0"/>
                        </a:rPr>
                        <m:t>𝑅</m:t>
                      </m:r>
                    </m:oMath>
                  </m:oMathPara>
                </a14:m>
                <a:endParaRPr lang="en-US" sz="1600" dirty="0">
                  <a:solidFill>
                    <a:srgbClr val="0000FF"/>
                  </a:solidFill>
                </a:endParaRPr>
              </a:p>
            </p:txBody>
          </p:sp>
        </mc:Choice>
        <mc:Fallback xmlns="">
          <p:sp>
            <p:nvSpPr>
              <p:cNvPr id="46" name="TextBox 45">
                <a:extLst>
                  <a:ext uri="{FF2B5EF4-FFF2-40B4-BE49-F238E27FC236}">
                    <a16:creationId xmlns:a16="http://schemas.microsoft.com/office/drawing/2014/main" id="{6A515E1F-A9DF-7229-2D57-CA017C6231A6}"/>
                  </a:ext>
                </a:extLst>
              </p:cNvPr>
              <p:cNvSpPr txBox="1">
                <a:spLocks noRot="1" noChangeAspect="1" noMove="1" noResize="1" noEditPoints="1" noAdjustHandles="1" noChangeArrowheads="1" noChangeShapeType="1" noTextEdit="1"/>
              </p:cNvSpPr>
              <p:nvPr/>
            </p:nvSpPr>
            <p:spPr>
              <a:xfrm>
                <a:off x="18473" y="1454621"/>
                <a:ext cx="815543" cy="246221"/>
              </a:xfrm>
              <a:prstGeom prst="rect">
                <a:avLst/>
              </a:prstGeom>
              <a:blipFill>
                <a:blip r:embed="rId16"/>
                <a:stretch>
                  <a:fillRect l="-4478" r="-3731" b="-35000"/>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CBA8E13-CBD2-0108-6F52-65F8DDF00CF0}"/>
              </a:ext>
            </a:extLst>
          </p:cNvPr>
          <p:cNvCxnSpPr>
            <a:cxnSpLocks/>
          </p:cNvCxnSpPr>
          <p:nvPr/>
        </p:nvCxnSpPr>
        <p:spPr>
          <a:xfrm flipV="1">
            <a:off x="1730335" y="1444938"/>
            <a:ext cx="0" cy="200848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ED18C0C-BC7E-C8FA-B22B-2D058824E711}"/>
              </a:ext>
            </a:extLst>
          </p:cNvPr>
          <p:cNvSpPr txBox="1"/>
          <p:nvPr/>
        </p:nvSpPr>
        <p:spPr>
          <a:xfrm>
            <a:off x="19906" y="3858330"/>
            <a:ext cx="4598621" cy="1077218"/>
          </a:xfrm>
          <a:prstGeom prst="rect">
            <a:avLst/>
          </a:prstGeom>
          <a:noFill/>
        </p:spPr>
        <p:txBody>
          <a:bodyPr wrap="square" rtlCol="0">
            <a:spAutoFit/>
          </a:bodyPr>
          <a:lstStyle/>
          <a:p>
            <a:pPr algn="just"/>
            <a:r>
              <a:rPr lang="en-US" sz="1600" dirty="0"/>
              <a:t>It is easy to see that the current rises to nearly 98% of its final value in four-time constants. The transient is thus said to practically die out four times constants</a:t>
            </a:r>
          </a:p>
        </p:txBody>
      </p:sp>
      <p:cxnSp>
        <p:nvCxnSpPr>
          <p:cNvPr id="51" name="Straight Arrow Connector 50">
            <a:extLst>
              <a:ext uri="{FF2B5EF4-FFF2-40B4-BE49-F238E27FC236}">
                <a16:creationId xmlns:a16="http://schemas.microsoft.com/office/drawing/2014/main" id="{647BDB0B-0021-6140-5D3A-793FA3917ADF}"/>
              </a:ext>
            </a:extLst>
          </p:cNvPr>
          <p:cNvCxnSpPr/>
          <p:nvPr/>
        </p:nvCxnSpPr>
        <p:spPr>
          <a:xfrm>
            <a:off x="5978522" y="4550737"/>
            <a:ext cx="286144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E3903B5-9363-4759-23AA-93AA8D790758}"/>
              </a:ext>
            </a:extLst>
          </p:cNvPr>
          <p:cNvCxnSpPr>
            <a:cxnSpLocks/>
          </p:cNvCxnSpPr>
          <p:nvPr/>
        </p:nvCxnSpPr>
        <p:spPr>
          <a:xfrm>
            <a:off x="5978522" y="2061759"/>
            <a:ext cx="0" cy="2508432"/>
          </a:xfrm>
          <a:prstGeom prst="straightConnector1">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8E0A109-A5E9-9CD7-CAE2-D3593DB32932}"/>
                  </a:ext>
                </a:extLst>
              </p:cNvPr>
              <p:cNvSpPr txBox="1"/>
              <p:nvPr/>
            </p:nvSpPr>
            <p:spPr>
              <a:xfrm>
                <a:off x="5630008" y="2243062"/>
                <a:ext cx="31727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𝐸</m:t>
                      </m:r>
                    </m:oMath>
                  </m:oMathPara>
                </a14:m>
                <a:endParaRPr lang="en-US" sz="1050" dirty="0"/>
              </a:p>
            </p:txBody>
          </p:sp>
        </mc:Choice>
        <mc:Fallback xmlns="">
          <p:sp>
            <p:nvSpPr>
              <p:cNvPr id="53" name="TextBox 52">
                <a:extLst>
                  <a:ext uri="{FF2B5EF4-FFF2-40B4-BE49-F238E27FC236}">
                    <a16:creationId xmlns:a16="http://schemas.microsoft.com/office/drawing/2014/main" id="{38E0A109-A5E9-9CD7-CAE2-D3593DB32932}"/>
                  </a:ext>
                </a:extLst>
              </p:cNvPr>
              <p:cNvSpPr txBox="1">
                <a:spLocks noRot="1" noChangeAspect="1" noMove="1" noResize="1" noEditPoints="1" noAdjustHandles="1" noChangeArrowheads="1" noChangeShapeType="1" noTextEdit="1"/>
              </p:cNvSpPr>
              <p:nvPr/>
            </p:nvSpPr>
            <p:spPr>
              <a:xfrm>
                <a:off x="5630008" y="2243062"/>
                <a:ext cx="317278" cy="400110"/>
              </a:xfrm>
              <a:prstGeom prst="rect">
                <a:avLst/>
              </a:prstGeom>
              <a:blipFill>
                <a:blip r:embed="rId17"/>
                <a:stretch>
                  <a:fillRect r="-5769"/>
                </a:stretch>
              </a:blipFill>
            </p:spPr>
            <p:txBody>
              <a:bodyPr/>
              <a:lstStyle/>
              <a:p>
                <a:r>
                  <a:rPr lang="en-US">
                    <a:noFill/>
                  </a:rPr>
                  <a:t> </a:t>
                </a:r>
              </a:p>
            </p:txBody>
          </p:sp>
        </mc:Fallback>
      </mc:AlternateContent>
      <p:sp>
        <p:nvSpPr>
          <p:cNvPr id="3074" name="Freeform: Shape 3073">
            <a:extLst>
              <a:ext uri="{FF2B5EF4-FFF2-40B4-BE49-F238E27FC236}">
                <a16:creationId xmlns:a16="http://schemas.microsoft.com/office/drawing/2014/main" id="{62A43E55-5E88-A7F4-FF05-0FE0EC20C75E}"/>
              </a:ext>
            </a:extLst>
          </p:cNvPr>
          <p:cNvSpPr/>
          <p:nvPr/>
        </p:nvSpPr>
        <p:spPr>
          <a:xfrm>
            <a:off x="5978522" y="2613665"/>
            <a:ext cx="2763855" cy="1923496"/>
          </a:xfrm>
          <a:custGeom>
            <a:avLst/>
            <a:gdLst>
              <a:gd name="connsiteX0" fmla="*/ 0 w 2743200"/>
              <a:gd name="connsiteY0" fmla="*/ 1907628 h 1907628"/>
              <a:gd name="connsiteX1" fmla="*/ 606973 w 2743200"/>
              <a:gd name="connsiteY1" fmla="*/ 780393 h 1907628"/>
              <a:gd name="connsiteX2" fmla="*/ 1537138 w 2743200"/>
              <a:gd name="connsiteY2" fmla="*/ 181303 h 1907628"/>
              <a:gd name="connsiteX3" fmla="*/ 2743200 w 2743200"/>
              <a:gd name="connsiteY3" fmla="*/ 0 h 1907628"/>
            </a:gdLst>
            <a:ahLst/>
            <a:cxnLst>
              <a:cxn ang="0">
                <a:pos x="connsiteX0" y="connsiteY0"/>
              </a:cxn>
              <a:cxn ang="0">
                <a:pos x="connsiteX1" y="connsiteY1"/>
              </a:cxn>
              <a:cxn ang="0">
                <a:pos x="connsiteX2" y="connsiteY2"/>
              </a:cxn>
              <a:cxn ang="0">
                <a:pos x="connsiteX3" y="connsiteY3"/>
              </a:cxn>
            </a:cxnLst>
            <a:rect l="l" t="t" r="r" b="b"/>
            <a:pathLst>
              <a:path w="2743200" h="1907628">
                <a:moveTo>
                  <a:pt x="0" y="1907628"/>
                </a:moveTo>
                <a:cubicBezTo>
                  <a:pt x="175391" y="1487871"/>
                  <a:pt x="350783" y="1068114"/>
                  <a:pt x="606973" y="780393"/>
                </a:cubicBezTo>
                <a:cubicBezTo>
                  <a:pt x="863163" y="492672"/>
                  <a:pt x="1181100" y="311368"/>
                  <a:pt x="1537138" y="181303"/>
                </a:cubicBezTo>
                <a:cubicBezTo>
                  <a:pt x="1893176" y="51238"/>
                  <a:pt x="2318188" y="25619"/>
                  <a:pt x="2743200" y="0"/>
                </a:cubicBezTo>
              </a:path>
            </a:pathLst>
          </a:cu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Freeform: Shape 3079">
            <a:extLst>
              <a:ext uri="{FF2B5EF4-FFF2-40B4-BE49-F238E27FC236}">
                <a16:creationId xmlns:a16="http://schemas.microsoft.com/office/drawing/2014/main" id="{20157887-B681-19EE-6E1F-68D5164A7EFA}"/>
              </a:ext>
            </a:extLst>
          </p:cNvPr>
          <p:cNvSpPr/>
          <p:nvPr/>
        </p:nvSpPr>
        <p:spPr>
          <a:xfrm flipV="1">
            <a:off x="5970557" y="2566817"/>
            <a:ext cx="2763855" cy="1903321"/>
          </a:xfrm>
          <a:custGeom>
            <a:avLst/>
            <a:gdLst>
              <a:gd name="connsiteX0" fmla="*/ 0 w 2743200"/>
              <a:gd name="connsiteY0" fmla="*/ 1907628 h 1907628"/>
              <a:gd name="connsiteX1" fmla="*/ 606973 w 2743200"/>
              <a:gd name="connsiteY1" fmla="*/ 780393 h 1907628"/>
              <a:gd name="connsiteX2" fmla="*/ 1537138 w 2743200"/>
              <a:gd name="connsiteY2" fmla="*/ 181303 h 1907628"/>
              <a:gd name="connsiteX3" fmla="*/ 2743200 w 2743200"/>
              <a:gd name="connsiteY3" fmla="*/ 0 h 1907628"/>
            </a:gdLst>
            <a:ahLst/>
            <a:cxnLst>
              <a:cxn ang="0">
                <a:pos x="connsiteX0" y="connsiteY0"/>
              </a:cxn>
              <a:cxn ang="0">
                <a:pos x="connsiteX1" y="connsiteY1"/>
              </a:cxn>
              <a:cxn ang="0">
                <a:pos x="connsiteX2" y="connsiteY2"/>
              </a:cxn>
              <a:cxn ang="0">
                <a:pos x="connsiteX3" y="connsiteY3"/>
              </a:cxn>
            </a:cxnLst>
            <a:rect l="l" t="t" r="r" b="b"/>
            <a:pathLst>
              <a:path w="2743200" h="1907628">
                <a:moveTo>
                  <a:pt x="0" y="1907628"/>
                </a:moveTo>
                <a:cubicBezTo>
                  <a:pt x="175391" y="1487871"/>
                  <a:pt x="350783" y="1068114"/>
                  <a:pt x="606973" y="780393"/>
                </a:cubicBezTo>
                <a:cubicBezTo>
                  <a:pt x="863163" y="492672"/>
                  <a:pt x="1181100" y="311368"/>
                  <a:pt x="1537138" y="181303"/>
                </a:cubicBezTo>
                <a:cubicBezTo>
                  <a:pt x="1893176" y="51238"/>
                  <a:pt x="2318188" y="25619"/>
                  <a:pt x="2743200" y="0"/>
                </a:cubicBezTo>
              </a:path>
            </a:pathLst>
          </a:cu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85" name="TextBox 3084">
                <a:extLst>
                  <a:ext uri="{FF2B5EF4-FFF2-40B4-BE49-F238E27FC236}">
                    <a16:creationId xmlns:a16="http://schemas.microsoft.com/office/drawing/2014/main" id="{FA38A0B5-2AD0-C1E2-C667-F4AD94654172}"/>
                  </a:ext>
                </a:extLst>
              </p:cNvPr>
              <p:cNvSpPr txBox="1"/>
              <p:nvPr/>
            </p:nvSpPr>
            <p:spPr>
              <a:xfrm>
                <a:off x="5169451" y="2613665"/>
                <a:ext cx="523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0000FF"/>
                              </a:solidFill>
                              <a:latin typeface="Cambria Math" panose="02040503050406030204" pitchFamily="18" charset="0"/>
                            </a:rPr>
                          </m:ctrlPr>
                        </m:sSubPr>
                        <m:e>
                          <m:sSub>
                            <m:sSubPr>
                              <m:ctrlPr>
                                <a:rPr lang="en-US"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𝑣</m:t>
                              </m:r>
                            </m:e>
                            <m:sub>
                              <m:r>
                                <a:rPr lang="en-US" sz="2400" b="0" i="1" dirty="0" smtClean="0">
                                  <a:solidFill>
                                    <a:srgbClr val="0000FF"/>
                                  </a:solidFill>
                                  <a:latin typeface="Cambria Math" panose="02040503050406030204" pitchFamily="18" charset="0"/>
                                </a:rPr>
                                <m:t>𝑅</m:t>
                              </m:r>
                            </m:sub>
                          </m:sSub>
                          <m:r>
                            <a:rPr lang="en-US" sz="2400" b="0" i="1" dirty="0" smtClean="0">
                              <a:solidFill>
                                <a:srgbClr val="0000FF"/>
                              </a:solidFill>
                              <a:latin typeface="Cambria Math" panose="02040503050406030204" pitchFamily="18" charset="0"/>
                            </a:rPr>
                            <m:t>𝑣</m:t>
                          </m:r>
                        </m:e>
                        <m:sub>
                          <m:r>
                            <a:rPr lang="en-US" sz="2400" b="0" i="1" dirty="0" smtClean="0">
                              <a:solidFill>
                                <a:srgbClr val="0000FF"/>
                              </a:solidFill>
                              <a:latin typeface="Cambria Math" panose="02040503050406030204" pitchFamily="18" charset="0"/>
                            </a:rPr>
                            <m:t>𝐿</m:t>
                          </m:r>
                        </m:sub>
                      </m:sSub>
                    </m:oMath>
                  </m:oMathPara>
                </a14:m>
                <a:endParaRPr lang="en-US" sz="2400" dirty="0"/>
              </a:p>
            </p:txBody>
          </p:sp>
        </mc:Choice>
        <mc:Fallback xmlns="">
          <p:sp>
            <p:nvSpPr>
              <p:cNvPr id="3085" name="TextBox 3084">
                <a:extLst>
                  <a:ext uri="{FF2B5EF4-FFF2-40B4-BE49-F238E27FC236}">
                    <a16:creationId xmlns:a16="http://schemas.microsoft.com/office/drawing/2014/main" id="{FA38A0B5-2AD0-C1E2-C667-F4AD94654172}"/>
                  </a:ext>
                </a:extLst>
              </p:cNvPr>
              <p:cNvSpPr txBox="1">
                <a:spLocks noRot="1" noChangeAspect="1" noMove="1" noResize="1" noEditPoints="1" noAdjustHandles="1" noChangeArrowheads="1" noChangeShapeType="1" noTextEdit="1"/>
              </p:cNvSpPr>
              <p:nvPr/>
            </p:nvSpPr>
            <p:spPr>
              <a:xfrm>
                <a:off x="5169451" y="2613665"/>
                <a:ext cx="523659" cy="461665"/>
              </a:xfrm>
              <a:prstGeom prst="rect">
                <a:avLst/>
              </a:prstGeom>
              <a:blipFill>
                <a:blip r:embed="rId18"/>
                <a:stretch>
                  <a:fillRect r="-61628"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0" name="TextBox 3089">
                <a:extLst>
                  <a:ext uri="{FF2B5EF4-FFF2-40B4-BE49-F238E27FC236}">
                    <a16:creationId xmlns:a16="http://schemas.microsoft.com/office/drawing/2014/main" id="{7774BD74-829B-22E6-1708-2F1274990F1F}"/>
                  </a:ext>
                </a:extLst>
              </p:cNvPr>
              <p:cNvSpPr txBox="1"/>
              <p:nvPr/>
            </p:nvSpPr>
            <p:spPr>
              <a:xfrm>
                <a:off x="8596844" y="2414617"/>
                <a:ext cx="4556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4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4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sub>
                      </m:sSub>
                    </m:oMath>
                  </m:oMathPara>
                </a14:m>
                <a:endParaRPr lang="en-US" dirty="0"/>
              </a:p>
            </p:txBody>
          </p:sp>
        </mc:Choice>
        <mc:Fallback xmlns="">
          <p:sp>
            <p:nvSpPr>
              <p:cNvPr id="3090" name="TextBox 3089">
                <a:extLst>
                  <a:ext uri="{FF2B5EF4-FFF2-40B4-BE49-F238E27FC236}">
                    <a16:creationId xmlns:a16="http://schemas.microsoft.com/office/drawing/2014/main" id="{7774BD74-829B-22E6-1708-2F1274990F1F}"/>
                  </a:ext>
                </a:extLst>
              </p:cNvPr>
              <p:cNvSpPr txBox="1">
                <a:spLocks noRot="1" noChangeAspect="1" noMove="1" noResize="1" noEditPoints="1" noAdjustHandles="1" noChangeArrowheads="1" noChangeShapeType="1" noTextEdit="1"/>
              </p:cNvSpPr>
              <p:nvPr/>
            </p:nvSpPr>
            <p:spPr>
              <a:xfrm>
                <a:off x="8596844" y="2414617"/>
                <a:ext cx="455664" cy="461665"/>
              </a:xfrm>
              <a:prstGeom prst="rect">
                <a:avLst/>
              </a:prstGeom>
              <a:blipFill>
                <a:blip r:embed="rId19"/>
                <a:stretch>
                  <a:fillRect r="-18667"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1" name="TextBox 3090">
                <a:extLst>
                  <a:ext uri="{FF2B5EF4-FFF2-40B4-BE49-F238E27FC236}">
                    <a16:creationId xmlns:a16="http://schemas.microsoft.com/office/drawing/2014/main" id="{4E24FD2E-6BAD-EF16-9F08-E78FB8D17203}"/>
                  </a:ext>
                </a:extLst>
              </p:cNvPr>
              <p:cNvSpPr txBox="1"/>
              <p:nvPr/>
            </p:nvSpPr>
            <p:spPr>
              <a:xfrm>
                <a:off x="6491287" y="3775559"/>
                <a:ext cx="4556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4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4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𝐿</m:t>
                          </m:r>
                        </m:sub>
                      </m:sSub>
                    </m:oMath>
                  </m:oMathPara>
                </a14:m>
                <a:endParaRPr lang="en-US" dirty="0"/>
              </a:p>
            </p:txBody>
          </p:sp>
        </mc:Choice>
        <mc:Fallback xmlns="">
          <p:sp>
            <p:nvSpPr>
              <p:cNvPr id="3091" name="TextBox 3090">
                <a:extLst>
                  <a:ext uri="{FF2B5EF4-FFF2-40B4-BE49-F238E27FC236}">
                    <a16:creationId xmlns:a16="http://schemas.microsoft.com/office/drawing/2014/main" id="{4E24FD2E-6BAD-EF16-9F08-E78FB8D17203}"/>
                  </a:ext>
                </a:extLst>
              </p:cNvPr>
              <p:cNvSpPr txBox="1">
                <a:spLocks noRot="1" noChangeAspect="1" noMove="1" noResize="1" noEditPoints="1" noAdjustHandles="1" noChangeArrowheads="1" noChangeShapeType="1" noTextEdit="1"/>
              </p:cNvSpPr>
              <p:nvPr/>
            </p:nvSpPr>
            <p:spPr>
              <a:xfrm>
                <a:off x="6491287" y="3775559"/>
                <a:ext cx="455664" cy="461665"/>
              </a:xfrm>
              <a:prstGeom prst="rect">
                <a:avLst/>
              </a:prstGeom>
              <a:blipFill>
                <a:blip r:embed="rId20"/>
                <a:stretch>
                  <a:fillRect r="-13333"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3" name="TextBox 3092">
                <a:extLst>
                  <a:ext uri="{FF2B5EF4-FFF2-40B4-BE49-F238E27FC236}">
                    <a16:creationId xmlns:a16="http://schemas.microsoft.com/office/drawing/2014/main" id="{972EC774-F3E0-8F81-AF66-1583C23DFC6A}"/>
                  </a:ext>
                </a:extLst>
              </p:cNvPr>
              <p:cNvSpPr txBox="1"/>
              <p:nvPr/>
            </p:nvSpPr>
            <p:spPr>
              <a:xfrm>
                <a:off x="8839963" y="4241381"/>
                <a:ext cx="28942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oMath>
                  </m:oMathPara>
                </a14:m>
                <a:endParaRPr lang="en-US" dirty="0"/>
              </a:p>
            </p:txBody>
          </p:sp>
        </mc:Choice>
        <mc:Fallback xmlns="">
          <p:sp>
            <p:nvSpPr>
              <p:cNvPr id="3093" name="TextBox 3092">
                <a:extLst>
                  <a:ext uri="{FF2B5EF4-FFF2-40B4-BE49-F238E27FC236}">
                    <a16:creationId xmlns:a16="http://schemas.microsoft.com/office/drawing/2014/main" id="{972EC774-F3E0-8F81-AF66-1583C23DFC6A}"/>
                  </a:ext>
                </a:extLst>
              </p:cNvPr>
              <p:cNvSpPr txBox="1">
                <a:spLocks noRot="1" noChangeAspect="1" noMove="1" noResize="1" noEditPoints="1" noAdjustHandles="1" noChangeArrowheads="1" noChangeShapeType="1" noTextEdit="1"/>
              </p:cNvSpPr>
              <p:nvPr/>
            </p:nvSpPr>
            <p:spPr>
              <a:xfrm>
                <a:off x="8839963" y="4241381"/>
                <a:ext cx="289421" cy="461665"/>
              </a:xfrm>
              <a:prstGeom prst="rect">
                <a:avLst/>
              </a:prstGeom>
              <a:blipFill>
                <a:blip r:embed="rId21"/>
                <a:stretch>
                  <a:fillRect r="-6250"/>
                </a:stretch>
              </a:blipFill>
            </p:spPr>
            <p:txBody>
              <a:bodyPr/>
              <a:lstStyle/>
              <a:p>
                <a:r>
                  <a:rPr lang="en-US">
                    <a:noFill/>
                  </a:rPr>
                  <a:t> </a:t>
                </a:r>
              </a:p>
            </p:txBody>
          </p:sp>
        </mc:Fallback>
      </mc:AlternateContent>
      <p:sp>
        <p:nvSpPr>
          <p:cNvPr id="3095" name="TextBox 3094">
            <a:extLst>
              <a:ext uri="{FF2B5EF4-FFF2-40B4-BE49-F238E27FC236}">
                <a16:creationId xmlns:a16="http://schemas.microsoft.com/office/drawing/2014/main" id="{683FAFEB-6EEB-FE21-5DE9-955300EA2D91}"/>
              </a:ext>
            </a:extLst>
          </p:cNvPr>
          <p:cNvSpPr txBox="1"/>
          <p:nvPr/>
        </p:nvSpPr>
        <p:spPr>
          <a:xfrm>
            <a:off x="6253208" y="1914088"/>
            <a:ext cx="2211639" cy="338554"/>
          </a:xfrm>
          <a:prstGeom prst="rect">
            <a:avLst/>
          </a:prstGeom>
          <a:noFill/>
        </p:spPr>
        <p:txBody>
          <a:bodyPr wrap="square" rtlCol="0">
            <a:spAutoFit/>
          </a:bodyPr>
          <a:lstStyle/>
          <a:p>
            <a:pPr algn="just"/>
            <a:r>
              <a:rPr lang="en-US" sz="1600" dirty="0"/>
              <a:t>Voltage drop across R</a:t>
            </a:r>
          </a:p>
        </p:txBody>
      </p:sp>
      <mc:AlternateContent xmlns:mc="http://schemas.openxmlformats.org/markup-compatibility/2006" xmlns:a14="http://schemas.microsoft.com/office/drawing/2010/main">
        <mc:Choice Requires="a14">
          <p:sp>
            <p:nvSpPr>
              <p:cNvPr id="3100" name="TextBox 3099">
                <a:extLst>
                  <a:ext uri="{FF2B5EF4-FFF2-40B4-BE49-F238E27FC236}">
                    <a16:creationId xmlns:a16="http://schemas.microsoft.com/office/drawing/2014/main" id="{468F4D68-CE89-75D7-6DEA-ED7746087B95}"/>
                  </a:ext>
                </a:extLst>
              </p:cNvPr>
              <p:cNvSpPr txBox="1"/>
              <p:nvPr/>
            </p:nvSpPr>
            <p:spPr>
              <a:xfrm>
                <a:off x="5868137" y="2003870"/>
                <a:ext cx="3377018"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e>
                      </m:d>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m:rPr>
                          <m:sty m:val="p"/>
                        </m:rP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R</m:t>
                      </m:r>
                      <m:r>
                        <a:rPr lang="en-US" sz="2000" i="1" dirty="0">
                          <a:solidFill>
                            <a:srgbClr val="0000FF"/>
                          </a:solidFill>
                          <a:latin typeface="Cambria Math" panose="02040503050406030204" pitchFamily="18" charset="0"/>
                        </a:rPr>
                        <m:t>𝑖</m:t>
                      </m:r>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m:rPr>
                              <m:sty m:val="p"/>
                            </m:rP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t</m:t>
                          </m:r>
                        </m:e>
                      </m:d>
                      <m: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sSup>
                        <m:sSupPr>
                          <m:ctrlPr>
                            <a:rPr lang="en-US" sz="2000" i="1" dirty="0">
                              <a:solidFill>
                                <a:srgbClr val="0000FF"/>
                              </a:solidFill>
                              <a:latin typeface="Cambria Math" panose="02040503050406030204" pitchFamily="18" charset="0"/>
                            </a:rPr>
                          </m:ctrlPr>
                        </m:sSupPr>
                        <m:e>
                          <m:r>
                            <a:rPr lang="en-US" sz="2000" b="0" i="1" dirty="0" smtClean="0">
                              <a:solidFill>
                                <a:srgbClr val="0000FF"/>
                              </a:solidFill>
                              <a:latin typeface="Cambria Math" panose="02040503050406030204" pitchFamily="18" charset="0"/>
                            </a:rPr>
                            <m:t>𝐸</m:t>
                          </m:r>
                          <m:r>
                            <a:rPr lang="en-US" sz="2000" b="0" i="1" dirty="0" smtClean="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𝑅𝑡</m:t>
                              </m:r>
                            </m:num>
                            <m:den>
                              <m:r>
                                <a:rPr lang="en-US" sz="2000" i="1" dirty="0">
                                  <a:solidFill>
                                    <a:srgbClr val="0000FF"/>
                                  </a:solidFill>
                                  <a:latin typeface="Cambria Math" panose="02040503050406030204" pitchFamily="18" charset="0"/>
                                </a:rPr>
                                <m:t>𝐿</m:t>
                              </m:r>
                            </m:den>
                          </m:f>
                        </m:sup>
                      </m:sSup>
                      <m:r>
                        <a:rPr lang="en-US" sz="2000" b="0" i="1" dirty="0" smtClean="0">
                          <a:solidFill>
                            <a:srgbClr val="0000FF"/>
                          </a:solidFill>
                          <a:latin typeface="Cambria Math" panose="02040503050406030204" pitchFamily="18" charset="0"/>
                        </a:rPr>
                        <m:t>)</m:t>
                      </m:r>
                    </m:oMath>
                  </m:oMathPara>
                </a14:m>
                <a:endParaRPr lang="en-US" sz="2000" dirty="0"/>
              </a:p>
            </p:txBody>
          </p:sp>
        </mc:Choice>
        <mc:Fallback xmlns="">
          <p:sp>
            <p:nvSpPr>
              <p:cNvPr id="3100" name="TextBox 3099">
                <a:extLst>
                  <a:ext uri="{FF2B5EF4-FFF2-40B4-BE49-F238E27FC236}">
                    <a16:creationId xmlns:a16="http://schemas.microsoft.com/office/drawing/2014/main" id="{468F4D68-CE89-75D7-6DEA-ED7746087B95}"/>
                  </a:ext>
                </a:extLst>
              </p:cNvPr>
              <p:cNvSpPr txBox="1">
                <a:spLocks noRot="1" noChangeAspect="1" noMove="1" noResize="1" noEditPoints="1" noAdjustHandles="1" noChangeArrowheads="1" noChangeShapeType="1" noTextEdit="1"/>
              </p:cNvSpPr>
              <p:nvPr/>
            </p:nvSpPr>
            <p:spPr>
              <a:xfrm>
                <a:off x="5868137" y="2003870"/>
                <a:ext cx="3377018" cy="539315"/>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2" name="TextBox 3101">
                <a:extLst>
                  <a:ext uri="{FF2B5EF4-FFF2-40B4-BE49-F238E27FC236}">
                    <a16:creationId xmlns:a16="http://schemas.microsoft.com/office/drawing/2014/main" id="{449CCE78-DC2C-C824-B9B0-47C32DDEAEE1}"/>
                  </a:ext>
                </a:extLst>
              </p:cNvPr>
              <p:cNvSpPr txBox="1"/>
              <p:nvPr/>
            </p:nvSpPr>
            <p:spPr>
              <a:xfrm>
                <a:off x="2877208" y="4643741"/>
                <a:ext cx="6130895" cy="523348"/>
              </a:xfrm>
              <a:prstGeom prst="rect">
                <a:avLst/>
              </a:prstGeom>
              <a:noFill/>
            </p:spPr>
            <p:txBody>
              <a:bodyPr wrap="square">
                <a:spAutoFit/>
              </a:bodyPr>
              <a:lstStyle/>
              <a:p>
                <a:r>
                  <a:rPr lang="en-US" sz="2000" dirty="0"/>
                  <a:t>Voltage drop across L:</a:t>
                </a:r>
                <a14:m>
                  <m:oMath xmlns:m="http://schemas.openxmlformats.org/officeDocument/2006/math">
                    <m:sSub>
                      <m:sSub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𝐿</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e>
                    </m:d>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lang="en-US" sz="2000" i="1" dirty="0">
                        <a:solidFill>
                          <a:srgbClr val="0000FF"/>
                        </a:solidFill>
                        <a:latin typeface="Cambria Math" panose="02040503050406030204" pitchFamily="18" charset="0"/>
                      </a:rPr>
                      <m:t>𝐸</m:t>
                    </m:r>
                    <m: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sSub>
                      <m:sSubPr>
                        <m:ctrlPr>
                          <a:rPr lang="en-US" sz="2000" i="1" dirty="0">
                            <a:solidFill>
                              <a:srgbClr val="0000FF"/>
                            </a:solidFill>
                            <a:latin typeface="Cambria Math" panose="02040503050406030204" pitchFamily="18" charset="0"/>
                          </a:rPr>
                        </m:ctrlPr>
                      </m:sSubPr>
                      <m:e>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𝑣</m:t>
                        </m:r>
                      </m:e>
                      <m:sub>
                        <m:r>
                          <a:rPr lang="en-US" sz="2000" b="0" i="1" dirty="0" smtClean="0">
                            <a:solidFill>
                              <a:srgbClr val="0000FF"/>
                            </a:solidFill>
                            <a:latin typeface="Cambria Math" panose="02040503050406030204" pitchFamily="18" charset="0"/>
                          </a:rPr>
                          <m:t>𝑅</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m:rPr>
                            <m:sty m:val="p"/>
                          </m:rP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t</m:t>
                        </m:r>
                      </m:e>
                    </m:d>
                    <m: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sSup>
                      <m:sSupPr>
                        <m:ctrlPr>
                          <a:rPr lang="en-US" sz="2000" i="1" dirty="0">
                            <a:solidFill>
                              <a:srgbClr val="0000FF"/>
                            </a:solidFill>
                            <a:latin typeface="Cambria Math" panose="02040503050406030204" pitchFamily="18" charset="0"/>
                          </a:rPr>
                        </m:ctrlPr>
                      </m:sSupPr>
                      <m:e>
                        <m:r>
                          <a:rPr lang="en-US" sz="2000" b="0" i="1" dirty="0" smtClean="0">
                            <a:solidFill>
                              <a:srgbClr val="0000FF"/>
                            </a:solidFill>
                            <a:latin typeface="Cambria Math" panose="02040503050406030204" pitchFamily="18" charset="0"/>
                          </a:rPr>
                          <m:t>𝐸</m:t>
                        </m:r>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𝑅𝑡</m:t>
                            </m:r>
                          </m:num>
                          <m:den>
                            <m:r>
                              <a:rPr lang="en-US" sz="2000" i="1" dirty="0">
                                <a:solidFill>
                                  <a:srgbClr val="0000FF"/>
                                </a:solidFill>
                                <a:latin typeface="Cambria Math" panose="02040503050406030204" pitchFamily="18" charset="0"/>
                              </a:rPr>
                              <m:t>𝐿</m:t>
                            </m:r>
                          </m:den>
                        </m:f>
                      </m:sup>
                    </m:sSup>
                  </m:oMath>
                </a14:m>
                <a:endParaRPr lang="en-US" sz="2000" dirty="0"/>
              </a:p>
            </p:txBody>
          </p:sp>
        </mc:Choice>
        <mc:Fallback xmlns="">
          <p:sp>
            <p:nvSpPr>
              <p:cNvPr id="3102" name="TextBox 3101">
                <a:extLst>
                  <a:ext uri="{FF2B5EF4-FFF2-40B4-BE49-F238E27FC236}">
                    <a16:creationId xmlns:a16="http://schemas.microsoft.com/office/drawing/2014/main" id="{449CCE78-DC2C-C824-B9B0-47C32DDEAEE1}"/>
                  </a:ext>
                </a:extLst>
              </p:cNvPr>
              <p:cNvSpPr txBox="1">
                <a:spLocks noRot="1" noChangeAspect="1" noMove="1" noResize="1" noEditPoints="1" noAdjustHandles="1" noChangeArrowheads="1" noChangeShapeType="1" noTextEdit="1"/>
              </p:cNvSpPr>
              <p:nvPr/>
            </p:nvSpPr>
            <p:spPr>
              <a:xfrm>
                <a:off x="2877208" y="4643741"/>
                <a:ext cx="6130895" cy="523348"/>
              </a:xfrm>
              <a:prstGeom prst="rect">
                <a:avLst/>
              </a:prstGeom>
              <a:blipFill>
                <a:blip r:embed="rId23"/>
                <a:stretch>
                  <a:fillRect l="-1093" b="-20930"/>
                </a:stretch>
              </a:blipFill>
            </p:spPr>
            <p:txBody>
              <a:bodyPr/>
              <a:lstStyle/>
              <a:p>
                <a:r>
                  <a:rPr lang="en-US">
                    <a:noFill/>
                  </a:rPr>
                  <a:t> </a:t>
                </a:r>
              </a:p>
            </p:txBody>
          </p:sp>
        </mc:Fallback>
      </mc:AlternateContent>
      <p:cxnSp>
        <p:nvCxnSpPr>
          <p:cNvPr id="3119" name="Straight Connector 3118">
            <a:extLst>
              <a:ext uri="{FF2B5EF4-FFF2-40B4-BE49-F238E27FC236}">
                <a16:creationId xmlns:a16="http://schemas.microsoft.com/office/drawing/2014/main" id="{D68988A0-6BB7-3145-4B66-6C6F69D204D8}"/>
              </a:ext>
            </a:extLst>
          </p:cNvPr>
          <p:cNvCxnSpPr>
            <a:cxnSpLocks/>
          </p:cNvCxnSpPr>
          <p:nvPr/>
        </p:nvCxnSpPr>
        <p:spPr>
          <a:xfrm>
            <a:off x="5970557" y="2566817"/>
            <a:ext cx="27432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92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38</a:t>
            </a:fld>
            <a:endParaRPr lang="en-US" sz="1200" dirty="0">
              <a:solidFill>
                <a:schemeClr val="accent3">
                  <a:lumMod val="50000"/>
                </a:schemeClr>
              </a:solidFill>
            </a:endParaRPr>
          </a:p>
        </p:txBody>
      </p:sp>
      <p:sp>
        <p:nvSpPr>
          <p:cNvPr id="12" name="TextBox 11"/>
          <p:cNvSpPr txBox="1"/>
          <p:nvPr/>
        </p:nvSpPr>
        <p:spPr>
          <a:xfrm>
            <a:off x="714302" y="-14988"/>
            <a:ext cx="5022529" cy="523220"/>
          </a:xfrm>
          <a:prstGeom prst="rect">
            <a:avLst/>
          </a:prstGeom>
          <a:noFill/>
        </p:spPr>
        <p:txBody>
          <a:bodyPr wrap="none" rtlCol="0">
            <a:spAutoFit/>
          </a:bodyPr>
          <a:lstStyle/>
          <a:p>
            <a:r>
              <a:rPr lang="en-US" sz="2800" b="1" dirty="0">
                <a:solidFill>
                  <a:srgbClr val="0000FF"/>
                </a:solidFill>
                <a:latin typeface="Livvic" panose="020B0604020202020204" charset="0"/>
              </a:rPr>
              <a:t>LR circuit : </a:t>
            </a:r>
            <a:r>
              <a:rPr lang="en-US" sz="2800" b="1" dirty="0">
                <a:solidFill>
                  <a:srgbClr val="FF0000"/>
                </a:solidFill>
                <a:latin typeface="Livvic" panose="020B0604020202020204" charset="0"/>
              </a:rPr>
              <a:t>Decay of Current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grpSp>
        <p:nvGrpSpPr>
          <p:cNvPr id="3097" name="Group 3096">
            <a:extLst>
              <a:ext uri="{FF2B5EF4-FFF2-40B4-BE49-F238E27FC236}">
                <a16:creationId xmlns:a16="http://schemas.microsoft.com/office/drawing/2014/main" id="{DC711381-C01F-BC2B-CF9B-309116BEB5FC}"/>
              </a:ext>
            </a:extLst>
          </p:cNvPr>
          <p:cNvGrpSpPr/>
          <p:nvPr/>
        </p:nvGrpSpPr>
        <p:grpSpPr>
          <a:xfrm>
            <a:off x="4863715" y="349348"/>
            <a:ext cx="4096755" cy="1536198"/>
            <a:chOff x="4612553" y="507413"/>
            <a:chExt cx="4096755" cy="1536198"/>
          </a:xfrm>
        </p:grpSpPr>
        <p:cxnSp>
          <p:nvCxnSpPr>
            <p:cNvPr id="5" name="Straight Connector 4">
              <a:extLst>
                <a:ext uri="{FF2B5EF4-FFF2-40B4-BE49-F238E27FC236}">
                  <a16:creationId xmlns:a16="http://schemas.microsoft.com/office/drawing/2014/main" id="{06004C06-74A6-45E6-55B1-869FBCCEC233}"/>
                </a:ext>
              </a:extLst>
            </p:cNvPr>
            <p:cNvCxnSpPr>
              <a:cxnSpLocks/>
            </p:cNvCxnSpPr>
            <p:nvPr/>
          </p:nvCxnSpPr>
          <p:spPr>
            <a:xfrm flipV="1">
              <a:off x="4629197" y="1620479"/>
              <a:ext cx="1969133" cy="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E15976-4BCC-59DD-00BD-CB849D87AC8D}"/>
                    </a:ext>
                  </a:extLst>
                </p:cNvPr>
                <p:cNvSpPr txBox="1"/>
                <p:nvPr/>
              </p:nvSpPr>
              <p:spPr>
                <a:xfrm>
                  <a:off x="6692440" y="1581945"/>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oMath>
                    </m:oMathPara>
                  </a14:m>
                  <a:endParaRPr lang="en-US" sz="2400" dirty="0"/>
                </a:p>
              </p:txBody>
            </p:sp>
          </mc:Choice>
          <mc:Fallback xmlns="">
            <p:sp>
              <p:nvSpPr>
                <p:cNvPr id="10" name="TextBox 9">
                  <a:extLst>
                    <a:ext uri="{FF2B5EF4-FFF2-40B4-BE49-F238E27FC236}">
                      <a16:creationId xmlns:a16="http://schemas.microsoft.com/office/drawing/2014/main" id="{1EE15976-4BCC-59DD-00BD-CB849D87AC8D}"/>
                    </a:ext>
                  </a:extLst>
                </p:cNvPr>
                <p:cNvSpPr txBox="1">
                  <a:spLocks noRot="1" noChangeAspect="1" noMove="1" noResize="1" noEditPoints="1" noAdjustHandles="1" noChangeArrowheads="1" noChangeShapeType="1" noTextEdit="1"/>
                </p:cNvSpPr>
                <p:nvPr/>
              </p:nvSpPr>
              <p:spPr>
                <a:xfrm>
                  <a:off x="6692440" y="1581945"/>
                  <a:ext cx="406330" cy="461665"/>
                </a:xfrm>
                <a:prstGeom prst="rect">
                  <a:avLst/>
                </a:prstGeom>
                <a:blipFill>
                  <a:blip r:embed="rId4"/>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0797E93-D358-93DC-0009-8F5BD77A7554}"/>
                </a:ext>
              </a:extLst>
            </p:cNvPr>
            <p:cNvCxnSpPr>
              <a:cxnSpLocks/>
            </p:cNvCxnSpPr>
            <p:nvPr/>
          </p:nvCxnSpPr>
          <p:spPr>
            <a:xfrm flipH="1">
              <a:off x="4629197" y="912979"/>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2DF4A-0358-DE63-E17C-9148712E9809}"/>
                </a:ext>
              </a:extLst>
            </p:cNvPr>
            <p:cNvGrpSpPr/>
            <p:nvPr/>
          </p:nvGrpSpPr>
          <p:grpSpPr>
            <a:xfrm>
              <a:off x="4612553" y="597116"/>
              <a:ext cx="2216273" cy="619828"/>
              <a:chOff x="2919257" y="1823540"/>
              <a:chExt cx="3928227" cy="748209"/>
            </a:xfrm>
          </p:grpSpPr>
          <p:sp>
            <p:nvSpPr>
              <p:cNvPr id="55" name="Arc 54">
                <a:extLst>
                  <a:ext uri="{FF2B5EF4-FFF2-40B4-BE49-F238E27FC236}">
                    <a16:creationId xmlns:a16="http://schemas.microsoft.com/office/drawing/2014/main" id="{F7C6D4FB-6DE0-F0B5-125B-3C913042AC13}"/>
                  </a:ext>
                </a:extLst>
              </p:cNvPr>
              <p:cNvSpPr/>
              <p:nvPr/>
            </p:nvSpPr>
            <p:spPr>
              <a:xfrm>
                <a:off x="4035972" y="182880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4A8DF91A-BDE6-CFB8-AEF8-C85B4D06898D}"/>
                  </a:ext>
                </a:extLst>
              </p:cNvPr>
              <p:cNvSpPr/>
              <p:nvPr/>
            </p:nvSpPr>
            <p:spPr>
              <a:xfrm>
                <a:off x="4493174" y="1828799"/>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79B4A41D-80D7-B1BD-7CDA-3B9B3E8B954F}"/>
                  </a:ext>
                </a:extLst>
              </p:cNvPr>
              <p:cNvSpPr/>
              <p:nvPr/>
            </p:nvSpPr>
            <p:spPr>
              <a:xfrm flipV="1">
                <a:off x="4493174" y="1836689"/>
                <a:ext cx="331074" cy="735059"/>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789D1BBD-6CB3-185C-802B-A408EEA89072}"/>
                  </a:ext>
                </a:extLst>
              </p:cNvPr>
              <p:cNvSpPr/>
              <p:nvPr/>
            </p:nvSpPr>
            <p:spPr>
              <a:xfrm>
                <a:off x="4945126" y="182354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2760BAA-EFA1-68EC-0E2E-56AA537D6D51}"/>
                  </a:ext>
                </a:extLst>
              </p:cNvPr>
              <p:cNvSpPr/>
              <p:nvPr/>
            </p:nvSpPr>
            <p:spPr>
              <a:xfrm flipV="1">
                <a:off x="4945126" y="1833955"/>
                <a:ext cx="338957" cy="732534"/>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85EA500C-ABFD-F81B-6F15-F3B9F172B069}"/>
                  </a:ext>
                </a:extLst>
              </p:cNvPr>
              <p:cNvCxnSpPr/>
              <p:nvPr/>
            </p:nvCxnSpPr>
            <p:spPr>
              <a:xfrm flipV="1">
                <a:off x="5722886" y="2195014"/>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C523ED-AE5E-5FF1-3F3D-7A316BE4CBA7}"/>
                  </a:ext>
                </a:extLst>
              </p:cNvPr>
              <p:cNvCxnSpPr/>
              <p:nvPr/>
            </p:nvCxnSpPr>
            <p:spPr>
              <a:xfrm flipV="1">
                <a:off x="2919257" y="2225382"/>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1C30833-8108-4C47-F191-296DC9B906DE}"/>
                </a:ext>
              </a:extLst>
            </p:cNvPr>
            <p:cNvGrpSpPr/>
            <p:nvPr/>
          </p:nvGrpSpPr>
          <p:grpSpPr>
            <a:xfrm>
              <a:off x="6537970" y="507413"/>
              <a:ext cx="2171338" cy="672412"/>
              <a:chOff x="4676775" y="1682364"/>
              <a:chExt cx="1619250" cy="693028"/>
            </a:xfrm>
          </p:grpSpPr>
          <p:cxnSp>
            <p:nvCxnSpPr>
              <p:cNvPr id="63" name="Straight Connector 62">
                <a:extLst>
                  <a:ext uri="{FF2B5EF4-FFF2-40B4-BE49-F238E27FC236}">
                    <a16:creationId xmlns:a16="http://schemas.microsoft.com/office/drawing/2014/main" id="{2B67D48D-F51E-DF95-0A4C-60EAE992BDE7}"/>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2" name="Straight Connector 3071">
                <a:extLst>
                  <a:ext uri="{FF2B5EF4-FFF2-40B4-BE49-F238E27FC236}">
                    <a16:creationId xmlns:a16="http://schemas.microsoft.com/office/drawing/2014/main" id="{449189C3-BC8B-A68E-DCCB-FA96F82E22AA}"/>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3" name="Straight Connector 3072">
                <a:extLst>
                  <a:ext uri="{FF2B5EF4-FFF2-40B4-BE49-F238E27FC236}">
                    <a16:creationId xmlns:a16="http://schemas.microsoft.com/office/drawing/2014/main" id="{8BD8EFC7-401C-C5FA-2DFD-B928EFEA604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5" name="Straight Connector 3074">
                <a:extLst>
                  <a:ext uri="{FF2B5EF4-FFF2-40B4-BE49-F238E27FC236}">
                    <a16:creationId xmlns:a16="http://schemas.microsoft.com/office/drawing/2014/main" id="{6A543588-CC54-17D8-D1D4-C8E644FA79F1}"/>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6" name="Straight Connector 3075">
                <a:extLst>
                  <a:ext uri="{FF2B5EF4-FFF2-40B4-BE49-F238E27FC236}">
                    <a16:creationId xmlns:a16="http://schemas.microsoft.com/office/drawing/2014/main" id="{649C8E2C-A634-4A8B-6192-C8B581848D4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7" name="Straight Connector 3076">
                <a:extLst>
                  <a:ext uri="{FF2B5EF4-FFF2-40B4-BE49-F238E27FC236}">
                    <a16:creationId xmlns:a16="http://schemas.microsoft.com/office/drawing/2014/main" id="{2B912625-0672-874E-A9BF-BB0D62B7E6FF}"/>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8" name="Straight Connector 3077">
                <a:extLst>
                  <a:ext uri="{FF2B5EF4-FFF2-40B4-BE49-F238E27FC236}">
                    <a16:creationId xmlns:a16="http://schemas.microsoft.com/office/drawing/2014/main" id="{7FA405F1-A07C-3D42-0398-76A588F60ED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63A62CDD-468A-C760-50EF-1687E8964589}"/>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81" name="Straight Connector 3080">
              <a:extLst>
                <a:ext uri="{FF2B5EF4-FFF2-40B4-BE49-F238E27FC236}">
                  <a16:creationId xmlns:a16="http://schemas.microsoft.com/office/drawing/2014/main" id="{5AFB512F-2D4C-159E-C935-4FFBFD501F43}"/>
                </a:ext>
              </a:extLst>
            </p:cNvPr>
            <p:cNvCxnSpPr>
              <a:cxnSpLocks/>
            </p:cNvCxnSpPr>
            <p:nvPr/>
          </p:nvCxnSpPr>
          <p:spPr>
            <a:xfrm flipV="1">
              <a:off x="6585110" y="1338326"/>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2" name="Straight Connector 3081">
              <a:extLst>
                <a:ext uri="{FF2B5EF4-FFF2-40B4-BE49-F238E27FC236}">
                  <a16:creationId xmlns:a16="http://schemas.microsoft.com/office/drawing/2014/main" id="{1FEC0C12-D8C8-69F4-69C8-46B23979F423}"/>
                </a:ext>
              </a:extLst>
            </p:cNvPr>
            <p:cNvCxnSpPr>
              <a:cxnSpLocks/>
            </p:cNvCxnSpPr>
            <p:nvPr/>
          </p:nvCxnSpPr>
          <p:spPr>
            <a:xfrm flipV="1">
              <a:off x="6742551" y="1487366"/>
              <a:ext cx="0" cy="262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6" name="Straight Connector 3085">
              <a:extLst>
                <a:ext uri="{FF2B5EF4-FFF2-40B4-BE49-F238E27FC236}">
                  <a16:creationId xmlns:a16="http://schemas.microsoft.com/office/drawing/2014/main" id="{20A074BC-1257-0FBA-9AEB-F532D67B8551}"/>
                </a:ext>
              </a:extLst>
            </p:cNvPr>
            <p:cNvCxnSpPr>
              <a:cxnSpLocks/>
            </p:cNvCxnSpPr>
            <p:nvPr/>
          </p:nvCxnSpPr>
          <p:spPr>
            <a:xfrm flipV="1">
              <a:off x="6740175" y="1614165"/>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A8B1075E-5937-6BC0-1CDE-5CDAD5F07FA6}"/>
                </a:ext>
              </a:extLst>
            </p:cNvPr>
            <p:cNvCxnSpPr>
              <a:cxnSpLocks/>
            </p:cNvCxnSpPr>
            <p:nvPr/>
          </p:nvCxnSpPr>
          <p:spPr>
            <a:xfrm flipH="1">
              <a:off x="8696725" y="890986"/>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88" name="TextBox 3087">
                  <a:extLst>
                    <a:ext uri="{FF2B5EF4-FFF2-40B4-BE49-F238E27FC236}">
                      <a16:creationId xmlns:a16="http://schemas.microsoft.com/office/drawing/2014/main" id="{15DD401C-841F-7670-B556-B7B93B32F281}"/>
                    </a:ext>
                  </a:extLst>
                </p:cNvPr>
                <p:cNvSpPr txBox="1"/>
                <p:nvPr/>
              </p:nvSpPr>
              <p:spPr>
                <a:xfrm>
                  <a:off x="5502029" y="1141338"/>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oMath>
                    </m:oMathPara>
                  </a14:m>
                  <a:endParaRPr lang="en-US" sz="2400" dirty="0"/>
                </a:p>
              </p:txBody>
            </p:sp>
          </mc:Choice>
          <mc:Fallback xmlns="">
            <p:sp>
              <p:nvSpPr>
                <p:cNvPr id="3088" name="TextBox 3087">
                  <a:extLst>
                    <a:ext uri="{FF2B5EF4-FFF2-40B4-BE49-F238E27FC236}">
                      <a16:creationId xmlns:a16="http://schemas.microsoft.com/office/drawing/2014/main" id="{15DD401C-841F-7670-B556-B7B93B32F281}"/>
                    </a:ext>
                  </a:extLst>
                </p:cNvPr>
                <p:cNvSpPr txBox="1">
                  <a:spLocks noRot="1" noChangeAspect="1" noMove="1" noResize="1" noEditPoints="1" noAdjustHandles="1" noChangeArrowheads="1" noChangeShapeType="1" noTextEdit="1"/>
                </p:cNvSpPr>
                <p:nvPr/>
              </p:nvSpPr>
              <p:spPr>
                <a:xfrm>
                  <a:off x="5502029" y="1141338"/>
                  <a:ext cx="40633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9" name="TextBox 3088">
                  <a:extLst>
                    <a:ext uri="{FF2B5EF4-FFF2-40B4-BE49-F238E27FC236}">
                      <a16:creationId xmlns:a16="http://schemas.microsoft.com/office/drawing/2014/main" id="{A7628048-84D8-29A2-A652-F1EF4D3F1C57}"/>
                    </a:ext>
                  </a:extLst>
                </p:cNvPr>
                <p:cNvSpPr txBox="1"/>
                <p:nvPr/>
              </p:nvSpPr>
              <p:spPr>
                <a:xfrm>
                  <a:off x="7413479" y="1113059"/>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3089" name="TextBox 3088">
                  <a:extLst>
                    <a:ext uri="{FF2B5EF4-FFF2-40B4-BE49-F238E27FC236}">
                      <a16:creationId xmlns:a16="http://schemas.microsoft.com/office/drawing/2014/main" id="{A7628048-84D8-29A2-A652-F1EF4D3F1C57}"/>
                    </a:ext>
                  </a:extLst>
                </p:cNvPr>
                <p:cNvSpPr txBox="1">
                  <a:spLocks noRot="1" noChangeAspect="1" noMove="1" noResize="1" noEditPoints="1" noAdjustHandles="1" noChangeArrowheads="1" noChangeShapeType="1" noTextEdit="1"/>
                </p:cNvSpPr>
                <p:nvPr/>
              </p:nvSpPr>
              <p:spPr>
                <a:xfrm>
                  <a:off x="7413479" y="1113059"/>
                  <a:ext cx="406330" cy="461665"/>
                </a:xfrm>
                <a:prstGeom prst="rect">
                  <a:avLst/>
                </a:prstGeom>
                <a:blipFill>
                  <a:blip r:embed="rId6"/>
                  <a:stretch>
                    <a:fillRect/>
                  </a:stretch>
                </a:blipFill>
              </p:spPr>
              <p:txBody>
                <a:bodyPr/>
                <a:lstStyle/>
                <a:p>
                  <a:r>
                    <a:rPr lang="en-US">
                      <a:noFill/>
                    </a:rPr>
                    <a:t> </a:t>
                  </a:r>
                </a:p>
              </p:txBody>
            </p:sp>
          </mc:Fallback>
        </mc:AlternateContent>
        <p:cxnSp>
          <p:nvCxnSpPr>
            <p:cNvPr id="3092" name="Straight Connector 3091">
              <a:extLst>
                <a:ext uri="{FF2B5EF4-FFF2-40B4-BE49-F238E27FC236}">
                  <a16:creationId xmlns:a16="http://schemas.microsoft.com/office/drawing/2014/main" id="{19F8CC09-EA63-1687-3250-D96A64416394}"/>
                </a:ext>
              </a:extLst>
            </p:cNvPr>
            <p:cNvCxnSpPr>
              <a:cxnSpLocks/>
            </p:cNvCxnSpPr>
            <p:nvPr/>
          </p:nvCxnSpPr>
          <p:spPr>
            <a:xfrm flipV="1">
              <a:off x="8304843" y="1617536"/>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DC5AC78B-D2B9-2D02-A49D-36FEC5A2F4C2}"/>
                </a:ext>
              </a:extLst>
            </p:cNvPr>
            <p:cNvCxnSpPr>
              <a:cxnSpLocks/>
            </p:cNvCxnSpPr>
            <p:nvPr/>
          </p:nvCxnSpPr>
          <p:spPr>
            <a:xfrm flipV="1">
              <a:off x="8110203" y="1487366"/>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96" name="TextBox 3095">
                  <a:extLst>
                    <a:ext uri="{FF2B5EF4-FFF2-40B4-BE49-F238E27FC236}">
                      <a16:creationId xmlns:a16="http://schemas.microsoft.com/office/drawing/2014/main" id="{9BC19090-DABC-AE47-3CE8-4D8CB735A6E4}"/>
                    </a:ext>
                  </a:extLst>
                </p:cNvPr>
                <p:cNvSpPr txBox="1"/>
                <p:nvPr/>
              </p:nvSpPr>
              <p:spPr>
                <a:xfrm>
                  <a:off x="8002874" y="1581946"/>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3096" name="TextBox 3095">
                  <a:extLst>
                    <a:ext uri="{FF2B5EF4-FFF2-40B4-BE49-F238E27FC236}">
                      <a16:creationId xmlns:a16="http://schemas.microsoft.com/office/drawing/2014/main" id="{9BC19090-DABC-AE47-3CE8-4D8CB735A6E4}"/>
                    </a:ext>
                  </a:extLst>
                </p:cNvPr>
                <p:cNvSpPr txBox="1">
                  <a:spLocks noRot="1" noChangeAspect="1" noMove="1" noResize="1" noEditPoints="1" noAdjustHandles="1" noChangeArrowheads="1" noChangeShapeType="1" noTextEdit="1"/>
                </p:cNvSpPr>
                <p:nvPr/>
              </p:nvSpPr>
              <p:spPr>
                <a:xfrm>
                  <a:off x="8002874" y="1581946"/>
                  <a:ext cx="406330" cy="461665"/>
                </a:xfrm>
                <a:prstGeom prst="rect">
                  <a:avLst/>
                </a:prstGeom>
                <a:blipFill>
                  <a:blip r:embed="rId7"/>
                  <a:stretch>
                    <a:fillRect l="-2985" r="-1493"/>
                  </a:stretch>
                </a:blipFill>
              </p:spPr>
              <p:txBody>
                <a:bodyPr/>
                <a:lstStyle/>
                <a:p>
                  <a:r>
                    <a:rPr lang="en-US">
                      <a:noFill/>
                    </a:rPr>
                    <a:t> </a:t>
                  </a:r>
                </a:p>
              </p:txBody>
            </p:sp>
          </mc:Fallback>
        </mc:AlternateContent>
      </p:grpSp>
      <p:sp>
        <p:nvSpPr>
          <p:cNvPr id="3098" name="TextBox 3097">
            <a:extLst>
              <a:ext uri="{FF2B5EF4-FFF2-40B4-BE49-F238E27FC236}">
                <a16:creationId xmlns:a16="http://schemas.microsoft.com/office/drawing/2014/main" id="{769D8772-DF34-4FD9-3D2F-76CFB68FF377}"/>
              </a:ext>
            </a:extLst>
          </p:cNvPr>
          <p:cNvSpPr txBox="1"/>
          <p:nvPr/>
        </p:nvSpPr>
        <p:spPr>
          <a:xfrm>
            <a:off x="113616" y="631558"/>
            <a:ext cx="1171656" cy="338554"/>
          </a:xfrm>
          <a:prstGeom prst="rect">
            <a:avLst/>
          </a:prstGeom>
          <a:noFill/>
        </p:spPr>
        <p:txBody>
          <a:bodyPr wrap="square">
            <a:spAutoFit/>
          </a:bodyPr>
          <a:lstStyle/>
          <a:p>
            <a:pPr algn="just"/>
            <a:r>
              <a:rPr lang="en-US" sz="1600" dirty="0"/>
              <a:t>Back </a:t>
            </a:r>
            <a:r>
              <a:rPr lang="en-US" sz="1600" i="1" dirty="0" err="1"/>
              <a:t>e.m.f</a:t>
            </a:r>
            <a:r>
              <a:rPr lang="en-US" sz="1600" dirty="0"/>
              <a:t> </a:t>
            </a:r>
          </a:p>
        </p:txBody>
      </p:sp>
      <mc:AlternateContent xmlns:mc="http://schemas.openxmlformats.org/markup-compatibility/2006" xmlns:a14="http://schemas.microsoft.com/office/drawing/2010/main">
        <mc:Choice Requires="a14">
          <p:sp>
            <p:nvSpPr>
              <p:cNvPr id="3099" name="TextBox 3098">
                <a:extLst>
                  <a:ext uri="{FF2B5EF4-FFF2-40B4-BE49-F238E27FC236}">
                    <a16:creationId xmlns:a16="http://schemas.microsoft.com/office/drawing/2014/main" id="{34437BC1-A66F-C813-82C7-B9E6D920D00A}"/>
                  </a:ext>
                </a:extLst>
              </p:cNvPr>
              <p:cNvSpPr txBox="1"/>
              <p:nvPr/>
            </p:nvSpPr>
            <p:spPr>
              <a:xfrm>
                <a:off x="1365216" y="505804"/>
                <a:ext cx="106676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solidFill>
                            <a:srgbClr val="0000FF"/>
                          </a:solidFill>
                          <a:latin typeface="Cambria Math" panose="02040503050406030204" pitchFamily="18" charset="0"/>
                          <a:ea typeface="Cambria Math" panose="02040503050406030204" pitchFamily="18" charset="0"/>
                        </a:rPr>
                        <m:t>∈</m:t>
                      </m:r>
                      <m:r>
                        <a:rPr lang="en-US" sz="1800" b="0" i="0" smtClean="0">
                          <a:solidFill>
                            <a:srgbClr val="0000FF"/>
                          </a:solidFill>
                          <a:latin typeface="Cambria Math" panose="02040503050406030204" pitchFamily="18" charset="0"/>
                          <a:ea typeface="Cambria Math" panose="02040503050406030204" pitchFamily="18" charset="0"/>
                        </a:rPr>
                        <m:t> </m:t>
                      </m:r>
                      <m:r>
                        <a:rPr lang="en-US" sz="1800" b="0" i="0"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𝐿</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𝑑𝑖</m:t>
                          </m:r>
                        </m:num>
                        <m:den>
                          <m:r>
                            <a:rPr lang="en-US" sz="1800" b="0" i="1" dirty="0" smtClean="0">
                              <a:solidFill>
                                <a:srgbClr val="0000FF"/>
                              </a:solidFill>
                              <a:latin typeface="Cambria Math" panose="02040503050406030204" pitchFamily="18" charset="0"/>
                            </a:rPr>
                            <m:t>𝑑𝑡</m:t>
                          </m:r>
                        </m:den>
                      </m:f>
                    </m:oMath>
                  </m:oMathPara>
                </a14:m>
                <a:endParaRPr lang="en-US" sz="1800" dirty="0">
                  <a:solidFill>
                    <a:srgbClr val="0000FF"/>
                  </a:solidFill>
                </a:endParaRPr>
              </a:p>
            </p:txBody>
          </p:sp>
        </mc:Choice>
        <mc:Fallback xmlns="">
          <p:sp>
            <p:nvSpPr>
              <p:cNvPr id="3099" name="TextBox 3098">
                <a:extLst>
                  <a:ext uri="{FF2B5EF4-FFF2-40B4-BE49-F238E27FC236}">
                    <a16:creationId xmlns:a16="http://schemas.microsoft.com/office/drawing/2014/main" id="{34437BC1-A66F-C813-82C7-B9E6D920D00A}"/>
                  </a:ext>
                </a:extLst>
              </p:cNvPr>
              <p:cNvSpPr txBox="1">
                <a:spLocks noRot="1" noChangeAspect="1" noMove="1" noResize="1" noEditPoints="1" noAdjustHandles="1" noChangeArrowheads="1" noChangeShapeType="1" noTextEdit="1"/>
              </p:cNvSpPr>
              <p:nvPr/>
            </p:nvSpPr>
            <p:spPr>
              <a:xfrm>
                <a:off x="1365216" y="505804"/>
                <a:ext cx="1066766"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3" name="TextBox 3102">
                <a:extLst>
                  <a:ext uri="{FF2B5EF4-FFF2-40B4-BE49-F238E27FC236}">
                    <a16:creationId xmlns:a16="http://schemas.microsoft.com/office/drawing/2014/main" id="{3A6B1249-F0BC-31C1-18C4-47870E38D3C9}"/>
                  </a:ext>
                </a:extLst>
              </p:cNvPr>
              <p:cNvSpPr txBox="1"/>
              <p:nvPr/>
            </p:nvSpPr>
            <p:spPr>
              <a:xfrm>
                <a:off x="2623660" y="607036"/>
                <a:ext cx="2122432" cy="369332"/>
              </a:xfrm>
              <a:prstGeom prst="rect">
                <a:avLst/>
              </a:prstGeom>
              <a:noFill/>
            </p:spPr>
            <p:txBody>
              <a:bodyPr wrap="square">
                <a:spAutoFit/>
              </a:bodyPr>
              <a:lstStyle/>
              <a:p>
                <a14:m>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𝑖</m:t>
                    </m:r>
                  </m:oMath>
                </a14:m>
                <a:r>
                  <a:rPr lang="en-US" dirty="0"/>
                  <a:t>= instantaneous current</a:t>
                </a:r>
              </a:p>
            </p:txBody>
          </p:sp>
        </mc:Choice>
        <mc:Fallback xmlns="">
          <p:sp>
            <p:nvSpPr>
              <p:cNvPr id="3103" name="TextBox 3102">
                <a:extLst>
                  <a:ext uri="{FF2B5EF4-FFF2-40B4-BE49-F238E27FC236}">
                    <a16:creationId xmlns:a16="http://schemas.microsoft.com/office/drawing/2014/main" id="{3A6B1249-F0BC-31C1-18C4-47870E38D3C9}"/>
                  </a:ext>
                </a:extLst>
              </p:cNvPr>
              <p:cNvSpPr txBox="1">
                <a:spLocks noRot="1" noChangeAspect="1" noMove="1" noResize="1" noEditPoints="1" noAdjustHandles="1" noChangeArrowheads="1" noChangeShapeType="1" noTextEdit="1"/>
              </p:cNvSpPr>
              <p:nvPr/>
            </p:nvSpPr>
            <p:spPr>
              <a:xfrm>
                <a:off x="2623660" y="607036"/>
                <a:ext cx="2122432" cy="369332"/>
              </a:xfrm>
              <a:prstGeom prst="rect">
                <a:avLst/>
              </a:prstGeom>
              <a:blipFill>
                <a:blip r:embed="rId9"/>
                <a:stretch>
                  <a:fillRect r="-573" b="-13333"/>
                </a:stretch>
              </a:blipFill>
            </p:spPr>
            <p:txBody>
              <a:bodyPr/>
              <a:lstStyle/>
              <a:p>
                <a:r>
                  <a:rPr lang="en-US">
                    <a:noFill/>
                  </a:rPr>
                  <a:t> </a:t>
                </a:r>
              </a:p>
            </p:txBody>
          </p:sp>
        </mc:Fallback>
      </mc:AlternateContent>
      <p:sp>
        <p:nvSpPr>
          <p:cNvPr id="3104" name="TextBox 3103">
            <a:extLst>
              <a:ext uri="{FF2B5EF4-FFF2-40B4-BE49-F238E27FC236}">
                <a16:creationId xmlns:a16="http://schemas.microsoft.com/office/drawing/2014/main" id="{36321C7F-71BA-6FC9-FE94-843CD8AF723A}"/>
              </a:ext>
            </a:extLst>
          </p:cNvPr>
          <p:cNvSpPr txBox="1"/>
          <p:nvPr/>
        </p:nvSpPr>
        <p:spPr>
          <a:xfrm>
            <a:off x="183446" y="1118619"/>
            <a:ext cx="1554829" cy="338554"/>
          </a:xfrm>
          <a:prstGeom prst="rect">
            <a:avLst/>
          </a:prstGeom>
          <a:noFill/>
        </p:spPr>
        <p:txBody>
          <a:bodyPr wrap="square">
            <a:spAutoFit/>
          </a:bodyPr>
          <a:lstStyle/>
          <a:p>
            <a:pPr algn="just"/>
            <a:r>
              <a:rPr lang="en-US" sz="1600" i="1" dirty="0" err="1"/>
              <a:t>e.m.f</a:t>
            </a:r>
            <a:r>
              <a:rPr lang="en-US" sz="1600" dirty="0"/>
              <a:t> equation,</a:t>
            </a:r>
          </a:p>
        </p:txBody>
      </p:sp>
      <mc:AlternateContent xmlns:mc="http://schemas.openxmlformats.org/markup-compatibility/2006" xmlns:a14="http://schemas.microsoft.com/office/drawing/2010/main">
        <mc:Choice Requires="a14">
          <p:sp>
            <p:nvSpPr>
              <p:cNvPr id="3105" name="TextBox 3104">
                <a:extLst>
                  <a:ext uri="{FF2B5EF4-FFF2-40B4-BE49-F238E27FC236}">
                    <a16:creationId xmlns:a16="http://schemas.microsoft.com/office/drawing/2014/main" id="{1195645B-A38F-539F-7105-603096F781A8}"/>
                  </a:ext>
                </a:extLst>
              </p:cNvPr>
              <p:cNvSpPr txBox="1"/>
              <p:nvPr/>
            </p:nvSpPr>
            <p:spPr>
              <a:xfrm>
                <a:off x="1883472" y="1029288"/>
                <a:ext cx="1389868"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b="0" i="0" dirty="0" smtClean="0">
                          <a:solidFill>
                            <a:srgbClr val="0000FF"/>
                          </a:solidFill>
                          <a:latin typeface="Cambria Math" panose="02040503050406030204" pitchFamily="18" charset="0"/>
                        </a:rPr>
                        <m:t>R</m:t>
                      </m:r>
                      <m:r>
                        <a:rPr lang="en-US" sz="1800" i="1" dirty="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𝐿</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𝑑𝑖</m:t>
                          </m:r>
                        </m:num>
                        <m:den>
                          <m:r>
                            <a:rPr lang="en-US" sz="1800" b="0" i="1" dirty="0" smtClean="0">
                              <a:solidFill>
                                <a:srgbClr val="0000FF"/>
                              </a:solidFill>
                              <a:latin typeface="Cambria Math" panose="02040503050406030204" pitchFamily="18" charset="0"/>
                            </a:rPr>
                            <m:t>𝑑𝑡</m:t>
                          </m:r>
                        </m:den>
                      </m:f>
                      <m:r>
                        <a:rPr lang="en-US" sz="1800" b="0" i="1" dirty="0" smtClean="0">
                          <a:solidFill>
                            <a:srgbClr val="0000FF"/>
                          </a:solidFill>
                          <a:latin typeface="Cambria Math" panose="02040503050406030204" pitchFamily="18" charset="0"/>
                        </a:rPr>
                        <m:t>=0</m:t>
                      </m:r>
                    </m:oMath>
                  </m:oMathPara>
                </a14:m>
                <a:endParaRPr lang="en-US" sz="1800" dirty="0">
                  <a:solidFill>
                    <a:srgbClr val="0000FF"/>
                  </a:solidFill>
                </a:endParaRPr>
              </a:p>
            </p:txBody>
          </p:sp>
        </mc:Choice>
        <mc:Fallback xmlns="">
          <p:sp>
            <p:nvSpPr>
              <p:cNvPr id="3105" name="TextBox 3104">
                <a:extLst>
                  <a:ext uri="{FF2B5EF4-FFF2-40B4-BE49-F238E27FC236}">
                    <a16:creationId xmlns:a16="http://schemas.microsoft.com/office/drawing/2014/main" id="{1195645B-A38F-539F-7105-603096F781A8}"/>
                  </a:ext>
                </a:extLst>
              </p:cNvPr>
              <p:cNvSpPr txBox="1">
                <a:spLocks noRot="1" noChangeAspect="1" noMove="1" noResize="1" noEditPoints="1" noAdjustHandles="1" noChangeArrowheads="1" noChangeShapeType="1" noTextEdit="1"/>
              </p:cNvSpPr>
              <p:nvPr/>
            </p:nvSpPr>
            <p:spPr>
              <a:xfrm>
                <a:off x="1883472" y="1029288"/>
                <a:ext cx="1389868" cy="52591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6" name="TextBox 3105">
                <a:extLst>
                  <a:ext uri="{FF2B5EF4-FFF2-40B4-BE49-F238E27FC236}">
                    <a16:creationId xmlns:a16="http://schemas.microsoft.com/office/drawing/2014/main" id="{A720DCC5-4520-8D64-D831-577651B7C0B3}"/>
                  </a:ext>
                </a:extLst>
              </p:cNvPr>
              <p:cNvSpPr txBox="1"/>
              <p:nvPr/>
            </p:nvSpPr>
            <p:spPr>
              <a:xfrm>
                <a:off x="196815" y="1557989"/>
                <a:ext cx="1213922"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b="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𝑑𝑖</m:t>
                          </m:r>
                        </m:num>
                        <m:den>
                          <m:r>
                            <a:rPr lang="en-US" sz="1800" b="0" i="1" dirty="0" smtClean="0">
                              <a:solidFill>
                                <a:srgbClr val="0000FF"/>
                              </a:solidFill>
                              <a:latin typeface="Cambria Math" panose="02040503050406030204" pitchFamily="18" charset="0"/>
                            </a:rPr>
                            <m:t>𝑖</m:t>
                          </m:r>
                        </m:den>
                      </m:f>
                      <m:r>
                        <a:rPr lang="en-US" sz="1800" b="0" i="0"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𝑅</m:t>
                          </m:r>
                        </m:num>
                        <m:den>
                          <m:r>
                            <a:rPr lang="en-US" sz="1800" b="0" i="1" dirty="0" smtClean="0">
                              <a:solidFill>
                                <a:srgbClr val="0000FF"/>
                              </a:solidFill>
                              <a:latin typeface="Cambria Math" panose="02040503050406030204" pitchFamily="18" charset="0"/>
                            </a:rPr>
                            <m:t>𝐿</m:t>
                          </m:r>
                        </m:den>
                      </m:f>
                      <m:r>
                        <a:rPr lang="en-US" sz="1800" b="0" i="1" dirty="0" smtClean="0">
                          <a:solidFill>
                            <a:srgbClr val="0000FF"/>
                          </a:solidFill>
                          <a:latin typeface="Cambria Math" panose="02040503050406030204" pitchFamily="18" charset="0"/>
                        </a:rPr>
                        <m:t>𝑑𝑡</m:t>
                      </m:r>
                    </m:oMath>
                  </m:oMathPara>
                </a14:m>
                <a:endParaRPr lang="en-US" sz="1800" dirty="0">
                  <a:solidFill>
                    <a:srgbClr val="0000FF"/>
                  </a:solidFill>
                </a:endParaRPr>
              </a:p>
            </p:txBody>
          </p:sp>
        </mc:Choice>
        <mc:Fallback xmlns="">
          <p:sp>
            <p:nvSpPr>
              <p:cNvPr id="3106" name="TextBox 3105">
                <a:extLst>
                  <a:ext uri="{FF2B5EF4-FFF2-40B4-BE49-F238E27FC236}">
                    <a16:creationId xmlns:a16="http://schemas.microsoft.com/office/drawing/2014/main" id="{A720DCC5-4520-8D64-D831-577651B7C0B3}"/>
                  </a:ext>
                </a:extLst>
              </p:cNvPr>
              <p:cNvSpPr txBox="1">
                <a:spLocks noRot="1" noChangeAspect="1" noMove="1" noResize="1" noEditPoints="1" noAdjustHandles="1" noChangeArrowheads="1" noChangeShapeType="1" noTextEdit="1"/>
              </p:cNvSpPr>
              <p:nvPr/>
            </p:nvSpPr>
            <p:spPr>
              <a:xfrm>
                <a:off x="196815" y="1557989"/>
                <a:ext cx="1213922" cy="525913"/>
              </a:xfrm>
              <a:prstGeom prst="rect">
                <a:avLst/>
              </a:prstGeom>
              <a:blipFill>
                <a:blip r:embed="rId11"/>
                <a:stretch>
                  <a:fillRect/>
                </a:stretch>
              </a:blipFill>
            </p:spPr>
            <p:txBody>
              <a:bodyPr/>
              <a:lstStyle/>
              <a:p>
                <a:r>
                  <a:rPr lang="en-US">
                    <a:noFill/>
                  </a:rPr>
                  <a:t> </a:t>
                </a:r>
              </a:p>
            </p:txBody>
          </p:sp>
        </mc:Fallback>
      </mc:AlternateContent>
      <p:sp>
        <p:nvSpPr>
          <p:cNvPr id="3107" name="TextBox 3106">
            <a:extLst>
              <a:ext uri="{FF2B5EF4-FFF2-40B4-BE49-F238E27FC236}">
                <a16:creationId xmlns:a16="http://schemas.microsoft.com/office/drawing/2014/main" id="{75DBFFB9-7500-D48B-91A1-B6011A0FC9D7}"/>
              </a:ext>
            </a:extLst>
          </p:cNvPr>
          <p:cNvSpPr txBox="1"/>
          <p:nvPr/>
        </p:nvSpPr>
        <p:spPr>
          <a:xfrm>
            <a:off x="1632144" y="1716342"/>
            <a:ext cx="1565284" cy="307777"/>
          </a:xfrm>
          <a:prstGeom prst="rect">
            <a:avLst/>
          </a:prstGeom>
          <a:noFill/>
        </p:spPr>
        <p:txBody>
          <a:bodyPr wrap="square">
            <a:spAutoFit/>
          </a:bodyPr>
          <a:lstStyle/>
          <a:p>
            <a:r>
              <a:rPr lang="en-US" dirty="0"/>
              <a:t>Upon integrating,</a:t>
            </a:r>
          </a:p>
        </p:txBody>
      </p:sp>
      <mc:AlternateContent xmlns:mc="http://schemas.openxmlformats.org/markup-compatibility/2006" xmlns:a14="http://schemas.microsoft.com/office/drawing/2010/main">
        <mc:Choice Requires="a14">
          <p:sp>
            <p:nvSpPr>
              <p:cNvPr id="3108" name="TextBox 3107">
                <a:extLst>
                  <a:ext uri="{FF2B5EF4-FFF2-40B4-BE49-F238E27FC236}">
                    <a16:creationId xmlns:a16="http://schemas.microsoft.com/office/drawing/2014/main" id="{AC69C4C6-9C78-C446-A449-9251B4CF6E16}"/>
                  </a:ext>
                </a:extLst>
              </p:cNvPr>
              <p:cNvSpPr txBox="1"/>
              <p:nvPr/>
            </p:nvSpPr>
            <p:spPr>
              <a:xfrm>
                <a:off x="3014626" y="1664419"/>
                <a:ext cx="1787541" cy="391839"/>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dirty="0">
                        <a:solidFill>
                          <a:srgbClr val="0000FF"/>
                        </a:solidFill>
                        <a:latin typeface="Cambria Math" panose="02040503050406030204" pitchFamily="18" charset="0"/>
                      </a:rPr>
                      <m:t> </m:t>
                    </m:r>
                    <m:func>
                      <m:funcPr>
                        <m:ctrlPr>
                          <a:rPr lang="en-US" sz="1800" b="0" i="1" dirty="0" smtClean="0">
                            <a:solidFill>
                              <a:srgbClr val="0000FF"/>
                            </a:solidFill>
                            <a:latin typeface="Cambria Math" panose="02040503050406030204" pitchFamily="18" charset="0"/>
                          </a:rPr>
                        </m:ctrlPr>
                      </m:funcPr>
                      <m:fName>
                        <m:r>
                          <m:rPr>
                            <m:sty m:val="p"/>
                          </m:rPr>
                          <a:rPr lang="en-US" sz="1800" b="0" i="0" dirty="0" smtClean="0">
                            <a:solidFill>
                              <a:srgbClr val="0000FF"/>
                            </a:solidFill>
                            <a:latin typeface="Cambria Math" panose="02040503050406030204" pitchFamily="18" charset="0"/>
                          </a:rPr>
                          <m:t>ln</m:t>
                        </m:r>
                      </m:fName>
                      <m:e>
                        <m:d>
                          <m:dPr>
                            <m:ctrlPr>
                              <a:rPr lang="en-US" sz="1800" b="0" i="1" dirty="0" smtClean="0">
                                <a:solidFill>
                                  <a:srgbClr val="0000FF"/>
                                </a:solidFill>
                                <a:latin typeface="Cambria Math" panose="02040503050406030204" pitchFamily="18" charset="0"/>
                              </a:rPr>
                            </m:ctrlPr>
                          </m:dPr>
                          <m:e>
                            <m:r>
                              <a:rPr lang="en-US" sz="1800" b="0" i="1" dirty="0" smtClean="0">
                                <a:solidFill>
                                  <a:srgbClr val="0000FF"/>
                                </a:solidFill>
                                <a:latin typeface="Cambria Math" panose="02040503050406030204" pitchFamily="18" charset="0"/>
                              </a:rPr>
                              <m:t>𝑖</m:t>
                            </m:r>
                          </m:e>
                        </m:d>
                      </m:e>
                    </m:func>
                    <m:r>
                      <a:rPr lang="en-US" sz="1800" b="0" i="0"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𝑅</m:t>
                        </m:r>
                      </m:num>
                      <m:den>
                        <m:r>
                          <a:rPr lang="en-US" sz="1800" b="0" i="1" dirty="0" smtClean="0">
                            <a:solidFill>
                              <a:srgbClr val="0000FF"/>
                            </a:solidFill>
                            <a:latin typeface="Cambria Math" panose="02040503050406030204" pitchFamily="18" charset="0"/>
                          </a:rPr>
                          <m:t>𝐿</m:t>
                        </m:r>
                      </m:den>
                    </m:f>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𝐾</m:t>
                    </m:r>
                  </m:oMath>
                </a14:m>
                <a:endParaRPr lang="en-US" sz="1800" dirty="0">
                  <a:solidFill>
                    <a:srgbClr val="0000FF"/>
                  </a:solidFill>
                </a:endParaRPr>
              </a:p>
            </p:txBody>
          </p:sp>
        </mc:Choice>
        <mc:Fallback xmlns="">
          <p:sp>
            <p:nvSpPr>
              <p:cNvPr id="3108" name="TextBox 3107">
                <a:extLst>
                  <a:ext uri="{FF2B5EF4-FFF2-40B4-BE49-F238E27FC236}">
                    <a16:creationId xmlns:a16="http://schemas.microsoft.com/office/drawing/2014/main" id="{AC69C4C6-9C78-C446-A449-9251B4CF6E16}"/>
                  </a:ext>
                </a:extLst>
              </p:cNvPr>
              <p:cNvSpPr txBox="1">
                <a:spLocks noRot="1" noChangeAspect="1" noMove="1" noResize="1" noEditPoints="1" noAdjustHandles="1" noChangeArrowheads="1" noChangeShapeType="1" noTextEdit="1"/>
              </p:cNvSpPr>
              <p:nvPr/>
            </p:nvSpPr>
            <p:spPr>
              <a:xfrm>
                <a:off x="3014626" y="1664419"/>
                <a:ext cx="1787541" cy="391839"/>
              </a:xfrm>
              <a:prstGeom prst="rect">
                <a:avLst/>
              </a:prstGeom>
              <a:blipFill>
                <a:blip r:embed="rId12"/>
                <a:stretch>
                  <a:fillRect r="-341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9" name="TextBox 3108">
                <a:extLst>
                  <a:ext uri="{FF2B5EF4-FFF2-40B4-BE49-F238E27FC236}">
                    <a16:creationId xmlns:a16="http://schemas.microsoft.com/office/drawing/2014/main" id="{88FDA4BE-41E0-F10A-E177-68B727BA5CB0}"/>
                  </a:ext>
                </a:extLst>
              </p:cNvPr>
              <p:cNvSpPr txBox="1"/>
              <p:nvPr/>
            </p:nvSpPr>
            <p:spPr>
              <a:xfrm>
                <a:off x="5648931" y="1930928"/>
                <a:ext cx="3077588" cy="369332"/>
              </a:xfrm>
              <a:prstGeom prst="rect">
                <a:avLst/>
              </a:prstGeom>
              <a:noFill/>
            </p:spPr>
            <p:txBody>
              <a:bodyPr wrap="square">
                <a:spAutoFit/>
              </a:bodyPr>
              <a:lstStyle/>
              <a:p>
                <a14:m>
                  <m:oMath xmlns:m="http://schemas.openxmlformats.org/officeDocument/2006/math">
                    <m:r>
                      <a:rPr lang="en-US" sz="1800" b="0" i="1" dirty="0" smtClean="0">
                        <a:solidFill>
                          <a:srgbClr val="0000FF"/>
                        </a:solidFill>
                        <a:latin typeface="Cambria Math" panose="02040503050406030204" pitchFamily="18" charset="0"/>
                      </a:rPr>
                      <m:t>𝐾</m:t>
                    </m:r>
                    <m:r>
                      <a:rPr lang="en-US" sz="1800" b="0" i="1" dirty="0" smtClean="0">
                        <a:solidFill>
                          <a:srgbClr val="0000FF"/>
                        </a:solidFill>
                        <a:latin typeface="Cambria Math" panose="02040503050406030204" pitchFamily="18" charset="0"/>
                      </a:rPr>
                      <m:t> </m:t>
                    </m:r>
                  </m:oMath>
                </a14:m>
                <a:r>
                  <a:rPr lang="en-US" sz="1800" dirty="0"/>
                  <a:t>= Integrating constant</a:t>
                </a:r>
              </a:p>
            </p:txBody>
          </p:sp>
        </mc:Choice>
        <mc:Fallback xmlns="">
          <p:sp>
            <p:nvSpPr>
              <p:cNvPr id="3109" name="TextBox 3108">
                <a:extLst>
                  <a:ext uri="{FF2B5EF4-FFF2-40B4-BE49-F238E27FC236}">
                    <a16:creationId xmlns:a16="http://schemas.microsoft.com/office/drawing/2014/main" id="{88FDA4BE-41E0-F10A-E177-68B727BA5CB0}"/>
                  </a:ext>
                </a:extLst>
              </p:cNvPr>
              <p:cNvSpPr txBox="1">
                <a:spLocks noRot="1" noChangeAspect="1" noMove="1" noResize="1" noEditPoints="1" noAdjustHandles="1" noChangeArrowheads="1" noChangeShapeType="1" noTextEdit="1"/>
              </p:cNvSpPr>
              <p:nvPr/>
            </p:nvSpPr>
            <p:spPr>
              <a:xfrm>
                <a:off x="5648931" y="1930928"/>
                <a:ext cx="3077588" cy="369332"/>
              </a:xfrm>
              <a:prstGeom prst="rect">
                <a:avLst/>
              </a:prstGeom>
              <a:blipFill>
                <a:blip r:embed="rId1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0" name="TextBox 3109">
                <a:extLst>
                  <a:ext uri="{FF2B5EF4-FFF2-40B4-BE49-F238E27FC236}">
                    <a16:creationId xmlns:a16="http://schemas.microsoft.com/office/drawing/2014/main" id="{891E6DB2-9DDF-1ADC-FEED-A8186FA815A2}"/>
                  </a:ext>
                </a:extLst>
              </p:cNvPr>
              <p:cNvSpPr txBox="1"/>
              <p:nvPr/>
            </p:nvSpPr>
            <p:spPr>
              <a:xfrm>
                <a:off x="135504" y="2357845"/>
                <a:ext cx="5183086" cy="276999"/>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𝐵𝑜𝑢𝑛𝑑𝑎𝑟𝑦</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𝑐𝑜𝑛𝑑𝑖𝑡𝑖𝑜𝑛</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=0,  </m:t>
                    </m:r>
                    <m:r>
                      <a:rPr lang="en-US" sz="1800" b="0" i="1" dirty="0" smtClean="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𝑖</m:t>
                        </m:r>
                      </m:e>
                      <m:sub>
                        <m:r>
                          <a:rPr lang="en-US" sz="1800" i="1" dirty="0">
                            <a:solidFill>
                              <a:srgbClr val="0000FF"/>
                            </a:solidFill>
                            <a:latin typeface="Cambria Math" panose="02040503050406030204" pitchFamily="18" charset="0"/>
                          </a:rPr>
                          <m:t>𝑜</m:t>
                        </m:r>
                      </m:sub>
                    </m:sSub>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𝑠𝑜</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𝐾</m:t>
                    </m:r>
                    <m:r>
                      <a:rPr lang="en-US" sz="1800" b="0" i="1" dirty="0" smtClean="0">
                        <a:solidFill>
                          <a:srgbClr val="0000FF"/>
                        </a:solidFill>
                        <a:latin typeface="Cambria Math" panose="02040503050406030204" pitchFamily="18" charset="0"/>
                      </a:rPr>
                      <m:t>=</m:t>
                    </m:r>
                    <m:func>
                      <m:funcPr>
                        <m:ctrlPr>
                          <a:rPr lang="en-US" sz="1800" i="1" dirty="0">
                            <a:solidFill>
                              <a:srgbClr val="0000FF"/>
                            </a:solidFill>
                            <a:latin typeface="Cambria Math" panose="02040503050406030204" pitchFamily="18" charset="0"/>
                          </a:rPr>
                        </m:ctrlPr>
                      </m:funcPr>
                      <m:fName>
                        <m:r>
                          <m:rPr>
                            <m:sty m:val="p"/>
                          </m:rPr>
                          <a:rPr lang="en-US" sz="1800" dirty="0">
                            <a:solidFill>
                              <a:srgbClr val="0000FF"/>
                            </a:solidFill>
                            <a:latin typeface="Cambria Math" panose="02040503050406030204" pitchFamily="18" charset="0"/>
                          </a:rPr>
                          <m:t>ln</m:t>
                        </m:r>
                      </m:fName>
                      <m:e>
                        <m:d>
                          <m:dPr>
                            <m:ctrlPr>
                              <a:rPr lang="en-US" sz="1800" i="1" dirty="0">
                                <a:solidFill>
                                  <a:srgbClr val="0000FF"/>
                                </a:solidFill>
                                <a:latin typeface="Cambria Math" panose="02040503050406030204" pitchFamily="18" charset="0"/>
                              </a:rPr>
                            </m:ctrlPr>
                          </m:dPr>
                          <m:e>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𝑖</m:t>
                                </m:r>
                              </m:e>
                              <m:sub>
                                <m:r>
                                  <a:rPr lang="en-US" sz="1800" i="1" dirty="0">
                                    <a:solidFill>
                                      <a:srgbClr val="0000FF"/>
                                    </a:solidFill>
                                    <a:latin typeface="Cambria Math" panose="02040503050406030204" pitchFamily="18" charset="0"/>
                                  </a:rPr>
                                  <m:t>𝑜</m:t>
                                </m:r>
                              </m:sub>
                            </m:sSub>
                          </m:e>
                        </m:d>
                      </m:e>
                    </m:func>
                  </m:oMath>
                </a14:m>
                <a:endParaRPr lang="en-US" sz="1800" dirty="0">
                  <a:solidFill>
                    <a:srgbClr val="0000FF"/>
                  </a:solidFill>
                </a:endParaRPr>
              </a:p>
            </p:txBody>
          </p:sp>
        </mc:Choice>
        <mc:Fallback xmlns="">
          <p:sp>
            <p:nvSpPr>
              <p:cNvPr id="3110" name="TextBox 3109">
                <a:extLst>
                  <a:ext uri="{FF2B5EF4-FFF2-40B4-BE49-F238E27FC236}">
                    <a16:creationId xmlns:a16="http://schemas.microsoft.com/office/drawing/2014/main" id="{891E6DB2-9DDF-1ADC-FEED-A8186FA815A2}"/>
                  </a:ext>
                </a:extLst>
              </p:cNvPr>
              <p:cNvSpPr txBox="1">
                <a:spLocks noRot="1" noChangeAspect="1" noMove="1" noResize="1" noEditPoints="1" noAdjustHandles="1" noChangeArrowheads="1" noChangeShapeType="1" noTextEdit="1"/>
              </p:cNvSpPr>
              <p:nvPr/>
            </p:nvSpPr>
            <p:spPr>
              <a:xfrm>
                <a:off x="135504" y="2357845"/>
                <a:ext cx="5183086" cy="276999"/>
              </a:xfrm>
              <a:prstGeom prst="rect">
                <a:avLst/>
              </a:prstGeom>
              <a:blipFill>
                <a:blip r:embed="rId14"/>
                <a:stretch>
                  <a:fillRect l="-2706"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1" name="TextBox 3110">
                <a:extLst>
                  <a:ext uri="{FF2B5EF4-FFF2-40B4-BE49-F238E27FC236}">
                    <a16:creationId xmlns:a16="http://schemas.microsoft.com/office/drawing/2014/main" id="{FCA96EDF-FD6D-8A7B-BF36-D62F784E9461}"/>
                  </a:ext>
                </a:extLst>
              </p:cNvPr>
              <p:cNvSpPr txBox="1"/>
              <p:nvPr/>
            </p:nvSpPr>
            <p:spPr>
              <a:xfrm>
                <a:off x="196815" y="2967297"/>
                <a:ext cx="1148007" cy="437171"/>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func>
                      <m:funcPr>
                        <m:ctrlPr>
                          <a:rPr lang="en-US" sz="1800" b="0" i="1" dirty="0" smtClean="0">
                            <a:solidFill>
                              <a:srgbClr val="0000FF"/>
                            </a:solidFill>
                            <a:latin typeface="Cambria Math" panose="02040503050406030204" pitchFamily="18" charset="0"/>
                          </a:rPr>
                        </m:ctrlPr>
                      </m:funcPr>
                      <m:fName>
                        <m:r>
                          <m:rPr>
                            <m:sty m:val="p"/>
                          </m:rPr>
                          <a:rPr lang="en-US" sz="1800" b="0" i="0" dirty="0" smtClean="0">
                            <a:solidFill>
                              <a:srgbClr val="0000FF"/>
                            </a:solidFill>
                            <a:latin typeface="Cambria Math" panose="02040503050406030204" pitchFamily="18" charset="0"/>
                          </a:rPr>
                          <m:t>ln</m:t>
                        </m:r>
                      </m:fName>
                      <m:e>
                        <m:f>
                          <m:fPr>
                            <m:ctrlPr>
                              <a:rPr lang="en-US" sz="1800" b="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𝑖</m:t>
                            </m:r>
                          </m:num>
                          <m:den>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𝑖</m:t>
                                </m:r>
                              </m:e>
                              <m:sub>
                                <m:r>
                                  <a:rPr lang="en-US" sz="1800" i="1" dirty="0">
                                    <a:solidFill>
                                      <a:srgbClr val="0000FF"/>
                                    </a:solidFill>
                                    <a:latin typeface="Cambria Math" panose="02040503050406030204" pitchFamily="18" charset="0"/>
                                  </a:rPr>
                                  <m:t>𝑜</m:t>
                                </m:r>
                              </m:sub>
                            </m:sSub>
                          </m:den>
                        </m:f>
                      </m:e>
                    </m:func>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𝑅𝑡</m:t>
                        </m:r>
                      </m:num>
                      <m:den>
                        <m:r>
                          <a:rPr lang="en-US" sz="1800" b="0" i="1" dirty="0" smtClean="0">
                            <a:solidFill>
                              <a:srgbClr val="0000FF"/>
                            </a:solidFill>
                            <a:latin typeface="Cambria Math" panose="02040503050406030204" pitchFamily="18" charset="0"/>
                          </a:rPr>
                          <m:t>𝐿</m:t>
                        </m:r>
                      </m:den>
                    </m:f>
                  </m:oMath>
                </a14:m>
                <a:endParaRPr lang="en-US" sz="1800" dirty="0">
                  <a:solidFill>
                    <a:srgbClr val="0000FF"/>
                  </a:solidFill>
                </a:endParaRPr>
              </a:p>
            </p:txBody>
          </p:sp>
        </mc:Choice>
        <mc:Fallback xmlns="">
          <p:sp>
            <p:nvSpPr>
              <p:cNvPr id="3111" name="TextBox 3110">
                <a:extLst>
                  <a:ext uri="{FF2B5EF4-FFF2-40B4-BE49-F238E27FC236}">
                    <a16:creationId xmlns:a16="http://schemas.microsoft.com/office/drawing/2014/main" id="{FCA96EDF-FD6D-8A7B-BF36-D62F784E9461}"/>
                  </a:ext>
                </a:extLst>
              </p:cNvPr>
              <p:cNvSpPr txBox="1">
                <a:spLocks noRot="1" noChangeAspect="1" noMove="1" noResize="1" noEditPoints="1" noAdjustHandles="1" noChangeArrowheads="1" noChangeShapeType="1" noTextEdit="1"/>
              </p:cNvSpPr>
              <p:nvPr/>
            </p:nvSpPr>
            <p:spPr>
              <a:xfrm>
                <a:off x="196815" y="2967297"/>
                <a:ext cx="1148007" cy="437171"/>
              </a:xfrm>
              <a:prstGeom prst="rect">
                <a:avLst/>
              </a:prstGeom>
              <a:blipFill>
                <a:blip r:embed="rId15"/>
                <a:stretch>
                  <a:fillRect l="-2116" t="-2817" r="-3704" b="-8451"/>
                </a:stretch>
              </a:blipFill>
            </p:spPr>
            <p:txBody>
              <a:bodyPr/>
              <a:lstStyle/>
              <a:p>
                <a:r>
                  <a:rPr lang="en-US">
                    <a:noFill/>
                  </a:rPr>
                  <a:t> </a:t>
                </a:r>
              </a:p>
            </p:txBody>
          </p:sp>
        </mc:Fallback>
      </mc:AlternateContent>
      <p:sp>
        <p:nvSpPr>
          <p:cNvPr id="3113" name="Arrow: Right 3112">
            <a:extLst>
              <a:ext uri="{FF2B5EF4-FFF2-40B4-BE49-F238E27FC236}">
                <a16:creationId xmlns:a16="http://schemas.microsoft.com/office/drawing/2014/main" id="{90BEE7C2-3CC4-05AE-592C-8CFF887DA5EC}"/>
              </a:ext>
            </a:extLst>
          </p:cNvPr>
          <p:cNvSpPr/>
          <p:nvPr/>
        </p:nvSpPr>
        <p:spPr>
          <a:xfrm>
            <a:off x="1752430" y="3107535"/>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14" name="TextBox 3113">
                <a:extLst>
                  <a:ext uri="{FF2B5EF4-FFF2-40B4-BE49-F238E27FC236}">
                    <a16:creationId xmlns:a16="http://schemas.microsoft.com/office/drawing/2014/main" id="{7643879C-3D05-E18E-4C2E-3B9C788CF7CF}"/>
                  </a:ext>
                </a:extLst>
              </p:cNvPr>
              <p:cNvSpPr txBox="1"/>
              <p:nvPr/>
            </p:nvSpPr>
            <p:spPr>
              <a:xfrm>
                <a:off x="2084299" y="2950917"/>
                <a:ext cx="1057212" cy="387286"/>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sSup>
                      <m:sSupPr>
                        <m:ctrlPr>
                          <a:rPr lang="en-US" sz="1800" b="0" i="1" dirty="0" smtClean="0">
                            <a:solidFill>
                              <a:srgbClr val="0000FF"/>
                            </a:solidFill>
                            <a:latin typeface="Cambria Math" panose="02040503050406030204" pitchFamily="18" charset="0"/>
                          </a:rPr>
                        </m:ctrlPr>
                      </m:sSupPr>
                      <m:e>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𝑖</m:t>
                            </m:r>
                          </m:e>
                          <m:sub>
                            <m:r>
                              <a:rPr lang="en-US" sz="1800" i="1" dirty="0">
                                <a:solidFill>
                                  <a:srgbClr val="0000FF"/>
                                </a:solidFill>
                                <a:latin typeface="Cambria Math" panose="02040503050406030204" pitchFamily="18" charset="0"/>
                              </a:rPr>
                              <m:t>𝑜</m:t>
                            </m:r>
                          </m:sub>
                        </m:sSub>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𝑅𝑡</m:t>
                            </m:r>
                          </m:num>
                          <m:den>
                            <m:r>
                              <a:rPr lang="en-US" sz="1800" i="1" dirty="0">
                                <a:solidFill>
                                  <a:srgbClr val="0000FF"/>
                                </a:solidFill>
                                <a:latin typeface="Cambria Math" panose="02040503050406030204" pitchFamily="18" charset="0"/>
                              </a:rPr>
                              <m:t>𝐿</m:t>
                            </m:r>
                          </m:den>
                        </m:f>
                      </m:sup>
                    </m:sSup>
                  </m:oMath>
                </a14:m>
                <a:endParaRPr lang="en-US" sz="1800" dirty="0">
                  <a:solidFill>
                    <a:srgbClr val="0000FF"/>
                  </a:solidFill>
                </a:endParaRPr>
              </a:p>
            </p:txBody>
          </p:sp>
        </mc:Choice>
        <mc:Fallback xmlns="">
          <p:sp>
            <p:nvSpPr>
              <p:cNvPr id="3114" name="TextBox 3113">
                <a:extLst>
                  <a:ext uri="{FF2B5EF4-FFF2-40B4-BE49-F238E27FC236}">
                    <a16:creationId xmlns:a16="http://schemas.microsoft.com/office/drawing/2014/main" id="{7643879C-3D05-E18E-4C2E-3B9C788CF7CF}"/>
                  </a:ext>
                </a:extLst>
              </p:cNvPr>
              <p:cNvSpPr txBox="1">
                <a:spLocks noRot="1" noChangeAspect="1" noMove="1" noResize="1" noEditPoints="1" noAdjustHandles="1" noChangeArrowheads="1" noChangeShapeType="1" noTextEdit="1"/>
              </p:cNvSpPr>
              <p:nvPr/>
            </p:nvSpPr>
            <p:spPr>
              <a:xfrm>
                <a:off x="2084299" y="2950917"/>
                <a:ext cx="1057212" cy="387286"/>
              </a:xfrm>
              <a:prstGeom prst="rect">
                <a:avLst/>
              </a:prstGeom>
              <a:blipFill>
                <a:blip r:embed="rId16"/>
                <a:stretch>
                  <a:fillRect l="-13873" b="-35938"/>
                </a:stretch>
              </a:blipFill>
            </p:spPr>
            <p:txBody>
              <a:bodyPr/>
              <a:lstStyle/>
              <a:p>
                <a:r>
                  <a:rPr lang="en-US">
                    <a:noFill/>
                  </a:rPr>
                  <a:t> </a:t>
                </a:r>
              </a:p>
            </p:txBody>
          </p:sp>
        </mc:Fallback>
      </mc:AlternateContent>
      <p:sp>
        <p:nvSpPr>
          <p:cNvPr id="3115" name="Arrow: Right 3114">
            <a:extLst>
              <a:ext uri="{FF2B5EF4-FFF2-40B4-BE49-F238E27FC236}">
                <a16:creationId xmlns:a16="http://schemas.microsoft.com/office/drawing/2014/main" id="{56D18608-CC16-6B40-E54C-C90F24B103E2}"/>
              </a:ext>
            </a:extLst>
          </p:cNvPr>
          <p:cNvSpPr/>
          <p:nvPr/>
        </p:nvSpPr>
        <p:spPr>
          <a:xfrm>
            <a:off x="3709993" y="3101356"/>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16" name="TextBox 3115">
                <a:extLst>
                  <a:ext uri="{FF2B5EF4-FFF2-40B4-BE49-F238E27FC236}">
                    <a16:creationId xmlns:a16="http://schemas.microsoft.com/office/drawing/2014/main" id="{19761547-D26C-BB9C-65B2-2612E05852BA}"/>
                  </a:ext>
                </a:extLst>
              </p:cNvPr>
              <p:cNvSpPr txBox="1"/>
              <p:nvPr/>
            </p:nvSpPr>
            <p:spPr>
              <a:xfrm>
                <a:off x="4067938" y="2923158"/>
                <a:ext cx="1297215" cy="516745"/>
              </a:xfrm>
              <a:prstGeom prst="rect">
                <a:avLst/>
              </a:prstGeom>
              <a:noFill/>
              <a:ln>
                <a:solidFill>
                  <a:srgbClr val="00CC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𝐸</m:t>
                          </m:r>
                        </m:num>
                        <m:den>
                          <m:r>
                            <a:rPr lang="en-US" sz="1800" b="0" i="1" dirty="0" smtClean="0">
                              <a:solidFill>
                                <a:srgbClr val="0000FF"/>
                              </a:solidFill>
                              <a:latin typeface="Cambria Math" panose="02040503050406030204" pitchFamily="18" charset="0"/>
                            </a:rPr>
                            <m:t>𝑅</m:t>
                          </m:r>
                        </m:den>
                      </m:f>
                      <m:sSup>
                        <m:sSupPr>
                          <m:ctrlPr>
                            <a:rPr lang="en-US" sz="1800" i="1" dirty="0">
                              <a:solidFill>
                                <a:srgbClr val="0000FF"/>
                              </a:solidFill>
                              <a:latin typeface="Cambria Math" panose="02040503050406030204" pitchFamily="18" charset="0"/>
                            </a:rPr>
                          </m:ctrlPr>
                        </m:sSupPr>
                        <m:e>
                          <m:r>
                            <a:rPr lang="en-US" sz="1800" i="1" dirty="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𝑅𝑡</m:t>
                              </m:r>
                            </m:num>
                            <m:den>
                              <m:r>
                                <a:rPr lang="en-US" sz="1800" i="1" dirty="0">
                                  <a:solidFill>
                                    <a:srgbClr val="0000FF"/>
                                  </a:solidFill>
                                  <a:latin typeface="Cambria Math" panose="02040503050406030204" pitchFamily="18" charset="0"/>
                                </a:rPr>
                                <m:t>𝐿</m:t>
                              </m:r>
                            </m:den>
                          </m:f>
                        </m:sup>
                      </m:sSup>
                    </m:oMath>
                  </m:oMathPara>
                </a14:m>
                <a:endParaRPr lang="en-US" sz="1800" dirty="0">
                  <a:solidFill>
                    <a:srgbClr val="0000FF"/>
                  </a:solidFill>
                </a:endParaRPr>
              </a:p>
            </p:txBody>
          </p:sp>
        </mc:Choice>
        <mc:Fallback xmlns="">
          <p:sp>
            <p:nvSpPr>
              <p:cNvPr id="3116" name="TextBox 3115">
                <a:extLst>
                  <a:ext uri="{FF2B5EF4-FFF2-40B4-BE49-F238E27FC236}">
                    <a16:creationId xmlns:a16="http://schemas.microsoft.com/office/drawing/2014/main" id="{19761547-D26C-BB9C-65B2-2612E05852BA}"/>
                  </a:ext>
                </a:extLst>
              </p:cNvPr>
              <p:cNvSpPr txBox="1">
                <a:spLocks noRot="1" noChangeAspect="1" noMove="1" noResize="1" noEditPoints="1" noAdjustHandles="1" noChangeArrowheads="1" noChangeShapeType="1" noTextEdit="1"/>
              </p:cNvSpPr>
              <p:nvPr/>
            </p:nvSpPr>
            <p:spPr>
              <a:xfrm>
                <a:off x="4067938" y="2923158"/>
                <a:ext cx="1297215" cy="516745"/>
              </a:xfrm>
              <a:prstGeom prst="rect">
                <a:avLst/>
              </a:prstGeom>
              <a:blipFill>
                <a:blip r:embed="rId17"/>
                <a:stretch>
                  <a:fillRect/>
                </a:stretch>
              </a:blipFill>
              <a:ln>
                <a:solidFill>
                  <a:srgbClr val="00CC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2" name="TextBox 3121">
                <a:extLst>
                  <a:ext uri="{FF2B5EF4-FFF2-40B4-BE49-F238E27FC236}">
                    <a16:creationId xmlns:a16="http://schemas.microsoft.com/office/drawing/2014/main" id="{C59B45C4-E7C1-C063-3930-26A2903C5690}"/>
                  </a:ext>
                </a:extLst>
              </p:cNvPr>
              <p:cNvSpPr txBox="1"/>
              <p:nvPr/>
            </p:nvSpPr>
            <p:spPr>
              <a:xfrm>
                <a:off x="5729339" y="2940568"/>
                <a:ext cx="1303211" cy="494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dirty="0" smtClean="0">
                          <a:ln>
                            <a:noFill/>
                          </a:ln>
                          <a:solidFill>
                            <a:srgbClr val="00CC00"/>
                          </a:solidFill>
                          <a:effectLst/>
                          <a:uLnTx/>
                          <a:uFillTx/>
                          <a:latin typeface="Cambria Math" panose="02040503050406030204" pitchFamily="18" charset="0"/>
                          <a:sym typeface="Arial"/>
                        </a:rPr>
                        <m:t>𝑊h𝑒𝑟𝑒</m:t>
                      </m:r>
                      <m:r>
                        <a:rPr kumimoji="0" lang="en-US" b="0" i="1" u="none" strike="noStrike" kern="0" cap="none" spc="0" normalizeH="0" baseline="0" noProof="0" dirty="0" smtClean="0">
                          <a:ln>
                            <a:noFill/>
                          </a:ln>
                          <a:solidFill>
                            <a:srgbClr val="00CC00"/>
                          </a:solidFill>
                          <a:effectLst/>
                          <a:uLnTx/>
                          <a:uFillTx/>
                          <a:latin typeface="Cambria Math" panose="02040503050406030204" pitchFamily="18" charset="0"/>
                          <a:sym typeface="Arial"/>
                        </a:rPr>
                        <m:t>, </m:t>
                      </m:r>
                      <m:sSub>
                        <m:sSubPr>
                          <m:ctrlPr>
                            <a:rPr lang="en-US" i="1" dirty="0">
                              <a:solidFill>
                                <a:srgbClr val="0000FF"/>
                              </a:solidFill>
                              <a:latin typeface="Cambria Math" panose="02040503050406030204" pitchFamily="18" charset="0"/>
                            </a:rPr>
                          </m:ctrlPr>
                        </m:sSubPr>
                        <m:e>
                          <m:r>
                            <a:rPr lang="en-US" i="1" dirty="0">
                              <a:solidFill>
                                <a:srgbClr val="0000FF"/>
                              </a:solidFill>
                              <a:latin typeface="Cambria Math" panose="02040503050406030204" pitchFamily="18" charset="0"/>
                            </a:rPr>
                            <m:t>𝑖</m:t>
                          </m:r>
                        </m:e>
                        <m:sub>
                          <m:r>
                            <a:rPr lang="en-US" i="1" dirty="0">
                              <a:solidFill>
                                <a:srgbClr val="0000FF"/>
                              </a:solidFill>
                              <a:latin typeface="Cambria Math" panose="02040503050406030204" pitchFamily="18" charset="0"/>
                            </a:rPr>
                            <m:t>𝑜</m:t>
                          </m:r>
                        </m:sub>
                      </m:sSub>
                      <m:r>
                        <a:rPr lang="en-US" b="0" i="1" dirty="0" smtClean="0">
                          <a:solidFill>
                            <a:srgbClr val="0000FF"/>
                          </a:solidFill>
                          <a:latin typeface="Cambria Math" panose="02040503050406030204" pitchFamily="18" charset="0"/>
                        </a:rPr>
                        <m:t>=</m:t>
                      </m:r>
                      <m:f>
                        <m:fPr>
                          <m:ctrlPr>
                            <a:rPr lang="en-US" i="1" dirty="0">
                              <a:solidFill>
                                <a:srgbClr val="0000FF"/>
                              </a:solidFill>
                              <a:latin typeface="Cambria Math" panose="02040503050406030204" pitchFamily="18" charset="0"/>
                            </a:rPr>
                          </m:ctrlPr>
                        </m:fPr>
                        <m:num>
                          <m:r>
                            <a:rPr lang="en-US" i="1" dirty="0">
                              <a:solidFill>
                                <a:srgbClr val="0000FF"/>
                              </a:solidFill>
                              <a:latin typeface="Cambria Math" panose="02040503050406030204" pitchFamily="18" charset="0"/>
                            </a:rPr>
                            <m:t>𝐸</m:t>
                          </m:r>
                        </m:num>
                        <m:den>
                          <m:r>
                            <a:rPr lang="en-US" i="1" dirty="0">
                              <a:solidFill>
                                <a:srgbClr val="0000FF"/>
                              </a:solidFill>
                              <a:latin typeface="Cambria Math" panose="02040503050406030204" pitchFamily="18" charset="0"/>
                            </a:rPr>
                            <m:t>𝑅</m:t>
                          </m:r>
                        </m:den>
                      </m:f>
                    </m:oMath>
                  </m:oMathPara>
                </a14:m>
                <a:endParaRPr lang="en-US" dirty="0"/>
              </a:p>
            </p:txBody>
          </p:sp>
        </mc:Choice>
        <mc:Fallback xmlns="">
          <p:sp>
            <p:nvSpPr>
              <p:cNvPr id="3122" name="TextBox 3121">
                <a:extLst>
                  <a:ext uri="{FF2B5EF4-FFF2-40B4-BE49-F238E27FC236}">
                    <a16:creationId xmlns:a16="http://schemas.microsoft.com/office/drawing/2014/main" id="{C59B45C4-E7C1-C063-3930-26A2903C5690}"/>
                  </a:ext>
                </a:extLst>
              </p:cNvPr>
              <p:cNvSpPr txBox="1">
                <a:spLocks noRot="1" noChangeAspect="1" noMove="1" noResize="1" noEditPoints="1" noAdjustHandles="1" noChangeArrowheads="1" noChangeShapeType="1" noTextEdit="1"/>
              </p:cNvSpPr>
              <p:nvPr/>
            </p:nvSpPr>
            <p:spPr>
              <a:xfrm>
                <a:off x="5729339" y="2940568"/>
                <a:ext cx="1303211" cy="494238"/>
              </a:xfrm>
              <a:prstGeom prst="rect">
                <a:avLst/>
              </a:prstGeom>
              <a:blipFill>
                <a:blip r:embed="rId18"/>
                <a:stretch>
                  <a:fillRect b="-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3" name="TextBox 3122">
                <a:extLst>
                  <a:ext uri="{FF2B5EF4-FFF2-40B4-BE49-F238E27FC236}">
                    <a16:creationId xmlns:a16="http://schemas.microsoft.com/office/drawing/2014/main" id="{ED61727D-32DD-CF37-92BB-BF21CA711F8D}"/>
                  </a:ext>
                </a:extLst>
              </p:cNvPr>
              <p:cNvSpPr txBox="1"/>
              <p:nvPr/>
            </p:nvSpPr>
            <p:spPr>
              <a:xfrm>
                <a:off x="218519" y="3531062"/>
                <a:ext cx="4498026" cy="516745"/>
              </a:xfrm>
              <a:prstGeom prst="rect">
                <a:avLst/>
              </a:prstGeom>
              <a:noFill/>
              <a:ln>
                <a:solidFill>
                  <a:srgbClr val="00CC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dirty="0" smtClean="0">
                          <a:solidFill>
                            <a:srgbClr val="0000FF"/>
                          </a:solidFill>
                          <a:latin typeface="Cambria Math" panose="02040503050406030204" pitchFamily="18" charset="0"/>
                        </a:rPr>
                        <m:t>𝐼𝑓</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𝑤𝑒</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𝑝𝑢𝑡</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𝐿</m:t>
                          </m:r>
                        </m:num>
                        <m:den>
                          <m:r>
                            <a:rPr lang="en-US" sz="1800" i="1" dirty="0">
                              <a:solidFill>
                                <a:srgbClr val="0000FF"/>
                              </a:solidFill>
                              <a:latin typeface="Cambria Math" panose="02040503050406030204" pitchFamily="18" charset="0"/>
                            </a:rPr>
                            <m:t>𝑅</m:t>
                          </m:r>
                        </m:den>
                      </m:f>
                      <m:r>
                        <a:rPr lang="en-US" sz="1800" b="0" i="1" dirty="0" smtClean="0">
                          <a:solidFill>
                            <a:srgbClr val="0000FF"/>
                          </a:solidFill>
                          <a:latin typeface="Cambria Math" panose="02040503050406030204" pitchFamily="18" charset="0"/>
                        </a:rPr>
                        <m:t>=</m:t>
                      </m:r>
                      <m:r>
                        <a:rPr lang="en-US" sz="1800" b="0" i="1" dirty="0" smtClean="0">
                          <a:solidFill>
                            <a:srgbClr val="FF0000"/>
                          </a:solidFill>
                          <a:latin typeface="Cambria Math" panose="02040503050406030204" pitchFamily="18" charset="0"/>
                        </a:rPr>
                        <m:t>𝑡𝑖𝑚𝑒</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𝑐𝑜𝑛𝑠𝑡𝑎𝑛𝑡</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𝑜𝑓</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𝑐𝑖𝑟𝑐𝑢𝑖𝑡</m:t>
                      </m:r>
                    </m:oMath>
                  </m:oMathPara>
                </a14:m>
                <a:endParaRPr lang="en-US" sz="1800" dirty="0">
                  <a:solidFill>
                    <a:srgbClr val="0000FF"/>
                  </a:solidFill>
                </a:endParaRPr>
              </a:p>
            </p:txBody>
          </p:sp>
        </mc:Choice>
        <mc:Fallback xmlns="">
          <p:sp>
            <p:nvSpPr>
              <p:cNvPr id="3123" name="TextBox 3122">
                <a:extLst>
                  <a:ext uri="{FF2B5EF4-FFF2-40B4-BE49-F238E27FC236}">
                    <a16:creationId xmlns:a16="http://schemas.microsoft.com/office/drawing/2014/main" id="{ED61727D-32DD-CF37-92BB-BF21CA711F8D}"/>
                  </a:ext>
                </a:extLst>
              </p:cNvPr>
              <p:cNvSpPr txBox="1">
                <a:spLocks noRot="1" noChangeAspect="1" noMove="1" noResize="1" noEditPoints="1" noAdjustHandles="1" noChangeArrowheads="1" noChangeShapeType="1" noTextEdit="1"/>
              </p:cNvSpPr>
              <p:nvPr/>
            </p:nvSpPr>
            <p:spPr>
              <a:xfrm>
                <a:off x="218519" y="3531062"/>
                <a:ext cx="4498026" cy="516745"/>
              </a:xfrm>
              <a:prstGeom prst="rect">
                <a:avLst/>
              </a:prstGeom>
              <a:blipFill>
                <a:blip r:embed="rId19"/>
                <a:stretch>
                  <a:fillRect/>
                </a:stretch>
              </a:blipFill>
              <a:ln>
                <a:solidFill>
                  <a:srgbClr val="00CC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4" name="TextBox 3123">
                <a:extLst>
                  <a:ext uri="{FF2B5EF4-FFF2-40B4-BE49-F238E27FC236}">
                    <a16:creationId xmlns:a16="http://schemas.microsoft.com/office/drawing/2014/main" id="{B3BA54E1-7F61-FCDF-3149-41C08EF3C02C}"/>
                  </a:ext>
                </a:extLst>
              </p:cNvPr>
              <p:cNvSpPr txBox="1"/>
              <p:nvPr/>
            </p:nvSpPr>
            <p:spPr>
              <a:xfrm>
                <a:off x="196815" y="4240666"/>
                <a:ext cx="1097288" cy="276999"/>
              </a:xfrm>
              <a:prstGeom prst="rect">
                <a:avLst/>
              </a:prstGeom>
              <a:noFill/>
            </p:spPr>
            <p:txBody>
              <a:bodyPr wrap="none" lIns="0" tIns="0" rIns="0" bIns="0" rtlCol="0">
                <a:spAutoFit/>
              </a:bodyPr>
              <a:lstStyle/>
              <a:p>
                <a14:m>
                  <m:oMath xmlns:m="http://schemas.openxmlformats.org/officeDocument/2006/math">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𝑜</m:t>
                        </m:r>
                      </m:sub>
                    </m:sSub>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1</m:t>
                        </m:r>
                      </m:sup>
                    </m:sSup>
                  </m:oMath>
                </a14:m>
                <a:r>
                  <a:rPr lang="en-US" sz="1800" dirty="0">
                    <a:solidFill>
                      <a:srgbClr val="0000FF"/>
                    </a:solidFill>
                  </a:rPr>
                  <a:t>)</a:t>
                </a:r>
              </a:p>
            </p:txBody>
          </p:sp>
        </mc:Choice>
        <mc:Fallback xmlns="">
          <p:sp>
            <p:nvSpPr>
              <p:cNvPr id="3124" name="TextBox 3123">
                <a:extLst>
                  <a:ext uri="{FF2B5EF4-FFF2-40B4-BE49-F238E27FC236}">
                    <a16:creationId xmlns:a16="http://schemas.microsoft.com/office/drawing/2014/main" id="{B3BA54E1-7F61-FCDF-3149-41C08EF3C02C}"/>
                  </a:ext>
                </a:extLst>
              </p:cNvPr>
              <p:cNvSpPr txBox="1">
                <a:spLocks noRot="1" noChangeAspect="1" noMove="1" noResize="1" noEditPoints="1" noAdjustHandles="1" noChangeArrowheads="1" noChangeShapeType="1" noTextEdit="1"/>
              </p:cNvSpPr>
              <p:nvPr/>
            </p:nvSpPr>
            <p:spPr>
              <a:xfrm>
                <a:off x="196815" y="4240666"/>
                <a:ext cx="1097288" cy="276999"/>
              </a:xfrm>
              <a:prstGeom prst="rect">
                <a:avLst/>
              </a:prstGeom>
              <a:blipFill>
                <a:blip r:embed="rId20"/>
                <a:stretch>
                  <a:fillRect l="-7778" t="-28889" r="-12778" b="-51111"/>
                </a:stretch>
              </a:blipFill>
            </p:spPr>
            <p:txBody>
              <a:bodyPr/>
              <a:lstStyle/>
              <a:p>
                <a:r>
                  <a:rPr lang="en-US">
                    <a:noFill/>
                  </a:rPr>
                  <a:t> </a:t>
                </a:r>
              </a:p>
            </p:txBody>
          </p:sp>
        </mc:Fallback>
      </mc:AlternateContent>
      <p:sp>
        <p:nvSpPr>
          <p:cNvPr id="3125" name="Arrow: Right 3124">
            <a:extLst>
              <a:ext uri="{FF2B5EF4-FFF2-40B4-BE49-F238E27FC236}">
                <a16:creationId xmlns:a16="http://schemas.microsoft.com/office/drawing/2014/main" id="{1B6BAAF2-E584-BD7A-8E64-0C6C4A616056}"/>
              </a:ext>
            </a:extLst>
          </p:cNvPr>
          <p:cNvSpPr/>
          <p:nvPr/>
        </p:nvSpPr>
        <p:spPr>
          <a:xfrm>
            <a:off x="1846499" y="4306941"/>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26" name="TextBox 3125">
                <a:extLst>
                  <a:ext uri="{FF2B5EF4-FFF2-40B4-BE49-F238E27FC236}">
                    <a16:creationId xmlns:a16="http://schemas.microsoft.com/office/drawing/2014/main" id="{F2D41F05-3B12-3159-32EE-3E8604BB3AB5}"/>
                  </a:ext>
                </a:extLst>
              </p:cNvPr>
              <p:cNvSpPr txBox="1"/>
              <p:nvPr/>
            </p:nvSpPr>
            <p:spPr>
              <a:xfrm>
                <a:off x="2280386" y="4208948"/>
                <a:ext cx="1070549" cy="391582"/>
              </a:xfrm>
              <a:prstGeom prst="rect">
                <a:avLst/>
              </a:prstGeom>
              <a:noFill/>
            </p:spPr>
            <p:txBody>
              <a:bodyPr wrap="none" lIns="0" tIns="0" rIns="0" bIns="0" rtlCol="0">
                <a:spAutoFit/>
              </a:bodyPr>
              <a:lstStyle/>
              <a:p>
                <a14:m>
                  <m:oMath xmlns:m="http://schemas.openxmlformats.org/officeDocument/2006/math">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𝑜</m:t>
                        </m:r>
                      </m:sub>
                    </m:sSub>
                    <m:r>
                      <a:rPr lang="en-US" sz="1800" b="0" i="1"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1</m:t>
                        </m:r>
                      </m:num>
                      <m:den>
                        <m:r>
                          <a:rPr lang="en-US" sz="1800" b="0" i="1" dirty="0" smtClean="0">
                            <a:solidFill>
                              <a:srgbClr val="0000FF"/>
                            </a:solidFill>
                            <a:latin typeface="Cambria Math" panose="02040503050406030204" pitchFamily="18" charset="0"/>
                          </a:rPr>
                          <m:t>2.72</m:t>
                        </m:r>
                      </m:den>
                    </m:f>
                  </m:oMath>
                </a14:m>
                <a:r>
                  <a:rPr lang="en-US" sz="1800" dirty="0">
                    <a:solidFill>
                      <a:srgbClr val="0000FF"/>
                    </a:solidFill>
                  </a:rPr>
                  <a:t>)</a:t>
                </a:r>
              </a:p>
            </p:txBody>
          </p:sp>
        </mc:Choice>
        <mc:Fallback xmlns="">
          <p:sp>
            <p:nvSpPr>
              <p:cNvPr id="3126" name="TextBox 3125">
                <a:extLst>
                  <a:ext uri="{FF2B5EF4-FFF2-40B4-BE49-F238E27FC236}">
                    <a16:creationId xmlns:a16="http://schemas.microsoft.com/office/drawing/2014/main" id="{F2D41F05-3B12-3159-32EE-3E8604BB3AB5}"/>
                  </a:ext>
                </a:extLst>
              </p:cNvPr>
              <p:cNvSpPr txBox="1">
                <a:spLocks noRot="1" noChangeAspect="1" noMove="1" noResize="1" noEditPoints="1" noAdjustHandles="1" noChangeArrowheads="1" noChangeShapeType="1" noTextEdit="1"/>
              </p:cNvSpPr>
              <p:nvPr/>
            </p:nvSpPr>
            <p:spPr>
              <a:xfrm>
                <a:off x="2280386" y="4208948"/>
                <a:ext cx="1070549" cy="391582"/>
              </a:xfrm>
              <a:prstGeom prst="rect">
                <a:avLst/>
              </a:prstGeom>
              <a:blipFill>
                <a:blip r:embed="rId21"/>
                <a:stretch>
                  <a:fillRect l="-7955" t="-6154" r="-12500" b="-20000"/>
                </a:stretch>
              </a:blipFill>
            </p:spPr>
            <p:txBody>
              <a:bodyPr/>
              <a:lstStyle/>
              <a:p>
                <a:r>
                  <a:rPr lang="en-US">
                    <a:noFill/>
                  </a:rPr>
                  <a:t> </a:t>
                </a:r>
              </a:p>
            </p:txBody>
          </p:sp>
        </mc:Fallback>
      </mc:AlternateContent>
      <p:sp>
        <p:nvSpPr>
          <p:cNvPr id="3127" name="Arrow: Right 3126">
            <a:extLst>
              <a:ext uri="{FF2B5EF4-FFF2-40B4-BE49-F238E27FC236}">
                <a16:creationId xmlns:a16="http://schemas.microsoft.com/office/drawing/2014/main" id="{C56936FE-CF5E-760D-D45F-13CD522EEFB5}"/>
              </a:ext>
            </a:extLst>
          </p:cNvPr>
          <p:cNvSpPr/>
          <p:nvPr/>
        </p:nvSpPr>
        <p:spPr>
          <a:xfrm>
            <a:off x="3844216" y="4349394"/>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28" name="TextBox 3127">
                <a:extLst>
                  <a:ext uri="{FF2B5EF4-FFF2-40B4-BE49-F238E27FC236}">
                    <a16:creationId xmlns:a16="http://schemas.microsoft.com/office/drawing/2014/main" id="{19F27B49-A49B-21FC-65CF-EE7DFF728A53}"/>
                  </a:ext>
                </a:extLst>
              </p:cNvPr>
              <p:cNvSpPr txBox="1"/>
              <p:nvPr/>
            </p:nvSpPr>
            <p:spPr>
              <a:xfrm>
                <a:off x="4201553" y="4287150"/>
                <a:ext cx="11170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0.37 </m:t>
                          </m:r>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𝑜</m:t>
                          </m:r>
                        </m:sub>
                      </m:sSub>
                    </m:oMath>
                  </m:oMathPara>
                </a14:m>
                <a:endParaRPr lang="en-US" sz="1800" dirty="0">
                  <a:solidFill>
                    <a:srgbClr val="0000FF"/>
                  </a:solidFill>
                </a:endParaRPr>
              </a:p>
            </p:txBody>
          </p:sp>
        </mc:Choice>
        <mc:Fallback xmlns="">
          <p:sp>
            <p:nvSpPr>
              <p:cNvPr id="3128" name="TextBox 3127">
                <a:extLst>
                  <a:ext uri="{FF2B5EF4-FFF2-40B4-BE49-F238E27FC236}">
                    <a16:creationId xmlns:a16="http://schemas.microsoft.com/office/drawing/2014/main" id="{19F27B49-A49B-21FC-65CF-EE7DFF728A53}"/>
                  </a:ext>
                </a:extLst>
              </p:cNvPr>
              <p:cNvSpPr txBox="1">
                <a:spLocks noRot="1" noChangeAspect="1" noMove="1" noResize="1" noEditPoints="1" noAdjustHandles="1" noChangeArrowheads="1" noChangeShapeType="1" noTextEdit="1"/>
              </p:cNvSpPr>
              <p:nvPr/>
            </p:nvSpPr>
            <p:spPr>
              <a:xfrm>
                <a:off x="4201553" y="4287150"/>
                <a:ext cx="1117037" cy="276999"/>
              </a:xfrm>
              <a:prstGeom prst="rect">
                <a:avLst/>
              </a:prstGeom>
              <a:blipFill>
                <a:blip r:embed="rId22"/>
                <a:stretch>
                  <a:fillRect l="-437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9" name="TextBox 3128">
                <a:extLst>
                  <a:ext uri="{FF2B5EF4-FFF2-40B4-BE49-F238E27FC236}">
                    <a16:creationId xmlns:a16="http://schemas.microsoft.com/office/drawing/2014/main" id="{3A364BB0-CD83-52B0-F85E-5B1A577B199F}"/>
                  </a:ext>
                </a:extLst>
              </p:cNvPr>
              <p:cNvSpPr txBox="1"/>
              <p:nvPr/>
            </p:nvSpPr>
            <p:spPr>
              <a:xfrm>
                <a:off x="0" y="4667414"/>
                <a:ext cx="8923732" cy="49423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𝑇h𝑒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𝑡𝑖𝑚𝑒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𝑐𝑜𝑛𝑠𝑡𝑎𝑛𝑡</m:t>
                      </m:r>
                      <m:f>
                        <m:fPr>
                          <m:ctrlP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ctrlPr>
                        </m:fPr>
                        <m:num>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𝐿</m:t>
                          </m:r>
                        </m:num>
                        <m:den>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𝑅</m:t>
                          </m:r>
                        </m:den>
                      </m:f>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𝑖𝑠</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𝑡h𝑒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𝑡𝑖𝑚𝑒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𝑡𝑎𝑘𝑒𝑛</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𝑏𝑦</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𝑡h𝑒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𝑐𝑢𝑟𝑟𝑒𝑛𝑡</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𝑡𝑜</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𝑑𝑒𝑐𝑎𝑦</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𝑡𝑜</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0.37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𝑜𝑟</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37%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𝑜𝑓</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𝑖𝑡𝑠</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𝑖𝑛𝑖𝑡𝑖𝑎𝑙</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𝑣𝑎𝑙𝑢𝑒</m:t>
                      </m:r>
                      <m:r>
                        <a:rPr kumimoji="0" lang="en-US"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oMath>
                  </m:oMathPara>
                </a14:m>
                <a:endParaRPr lang="en-US" sz="1100" dirty="0">
                  <a:solidFill>
                    <a:srgbClr val="FF0000"/>
                  </a:solidFill>
                </a:endParaRPr>
              </a:p>
            </p:txBody>
          </p:sp>
        </mc:Choice>
        <mc:Fallback xmlns="">
          <p:sp>
            <p:nvSpPr>
              <p:cNvPr id="3129" name="TextBox 3128">
                <a:extLst>
                  <a:ext uri="{FF2B5EF4-FFF2-40B4-BE49-F238E27FC236}">
                    <a16:creationId xmlns:a16="http://schemas.microsoft.com/office/drawing/2014/main" id="{3A364BB0-CD83-52B0-F85E-5B1A577B199F}"/>
                  </a:ext>
                </a:extLst>
              </p:cNvPr>
              <p:cNvSpPr txBox="1">
                <a:spLocks noRot="1" noChangeAspect="1" noMove="1" noResize="1" noEditPoints="1" noAdjustHandles="1" noChangeArrowheads="1" noChangeShapeType="1" noTextEdit="1"/>
              </p:cNvSpPr>
              <p:nvPr/>
            </p:nvSpPr>
            <p:spPr>
              <a:xfrm>
                <a:off x="0" y="4667414"/>
                <a:ext cx="8923732" cy="494238"/>
              </a:xfrm>
              <a:prstGeom prst="rect">
                <a:avLst/>
              </a:prstGeom>
              <a:blipFill>
                <a:blip r:embed="rId23"/>
                <a:stretch>
                  <a:fillRect b="-1235"/>
                </a:stretch>
              </a:blipFill>
            </p:spPr>
            <p:txBody>
              <a:bodyPr/>
              <a:lstStyle/>
              <a:p>
                <a:r>
                  <a:rPr lang="en-US">
                    <a:noFill/>
                  </a:rPr>
                  <a:t> </a:t>
                </a:r>
              </a:p>
            </p:txBody>
          </p:sp>
        </mc:Fallback>
      </mc:AlternateContent>
    </p:spTree>
    <p:extLst>
      <p:ext uri="{BB962C8B-B14F-4D97-AF65-F5344CB8AC3E}">
        <p14:creationId xmlns:p14="http://schemas.microsoft.com/office/powerpoint/2010/main" val="3752254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39</a:t>
            </a:fld>
            <a:endParaRPr lang="en-US" sz="1200" dirty="0">
              <a:solidFill>
                <a:schemeClr val="accent3">
                  <a:lumMod val="50000"/>
                </a:schemeClr>
              </a:solidFill>
            </a:endParaRPr>
          </a:p>
        </p:txBody>
      </p:sp>
      <p:sp>
        <p:nvSpPr>
          <p:cNvPr id="12" name="TextBox 11"/>
          <p:cNvSpPr txBox="1"/>
          <p:nvPr/>
        </p:nvSpPr>
        <p:spPr>
          <a:xfrm>
            <a:off x="714302" y="-14988"/>
            <a:ext cx="5022529" cy="523220"/>
          </a:xfrm>
          <a:prstGeom prst="rect">
            <a:avLst/>
          </a:prstGeom>
          <a:noFill/>
        </p:spPr>
        <p:txBody>
          <a:bodyPr wrap="none" rtlCol="0">
            <a:spAutoFit/>
          </a:bodyPr>
          <a:lstStyle/>
          <a:p>
            <a:r>
              <a:rPr lang="en-US" sz="2800" b="1" dirty="0">
                <a:solidFill>
                  <a:srgbClr val="0000FF"/>
                </a:solidFill>
                <a:latin typeface="Livvic" panose="020B0604020202020204" charset="0"/>
              </a:rPr>
              <a:t>LR circuit : </a:t>
            </a:r>
            <a:r>
              <a:rPr lang="en-US" sz="2800" b="1" dirty="0">
                <a:solidFill>
                  <a:srgbClr val="FF0000"/>
                </a:solidFill>
                <a:latin typeface="Livvic" panose="020B0604020202020204" charset="0"/>
              </a:rPr>
              <a:t>Decay of Current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grpSp>
        <p:nvGrpSpPr>
          <p:cNvPr id="3097" name="Group 3096">
            <a:extLst>
              <a:ext uri="{FF2B5EF4-FFF2-40B4-BE49-F238E27FC236}">
                <a16:creationId xmlns:a16="http://schemas.microsoft.com/office/drawing/2014/main" id="{DC711381-C01F-BC2B-CF9B-309116BEB5FC}"/>
              </a:ext>
            </a:extLst>
          </p:cNvPr>
          <p:cNvGrpSpPr/>
          <p:nvPr/>
        </p:nvGrpSpPr>
        <p:grpSpPr>
          <a:xfrm>
            <a:off x="4863715" y="349348"/>
            <a:ext cx="4096755" cy="1536198"/>
            <a:chOff x="4612553" y="507413"/>
            <a:chExt cx="4096755" cy="1536198"/>
          </a:xfrm>
        </p:grpSpPr>
        <p:cxnSp>
          <p:nvCxnSpPr>
            <p:cNvPr id="5" name="Straight Connector 4">
              <a:extLst>
                <a:ext uri="{FF2B5EF4-FFF2-40B4-BE49-F238E27FC236}">
                  <a16:creationId xmlns:a16="http://schemas.microsoft.com/office/drawing/2014/main" id="{06004C06-74A6-45E6-55B1-869FBCCEC233}"/>
                </a:ext>
              </a:extLst>
            </p:cNvPr>
            <p:cNvCxnSpPr>
              <a:cxnSpLocks/>
            </p:cNvCxnSpPr>
            <p:nvPr/>
          </p:nvCxnSpPr>
          <p:spPr>
            <a:xfrm flipV="1">
              <a:off x="4629197" y="1620479"/>
              <a:ext cx="1969133" cy="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E15976-4BCC-59DD-00BD-CB849D87AC8D}"/>
                    </a:ext>
                  </a:extLst>
                </p:cNvPr>
                <p:cNvSpPr txBox="1"/>
                <p:nvPr/>
              </p:nvSpPr>
              <p:spPr>
                <a:xfrm>
                  <a:off x="6692440" y="1581945"/>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oMath>
                    </m:oMathPara>
                  </a14:m>
                  <a:endParaRPr lang="en-US" sz="2400" dirty="0"/>
                </a:p>
              </p:txBody>
            </p:sp>
          </mc:Choice>
          <mc:Fallback xmlns="">
            <p:sp>
              <p:nvSpPr>
                <p:cNvPr id="10" name="TextBox 9">
                  <a:extLst>
                    <a:ext uri="{FF2B5EF4-FFF2-40B4-BE49-F238E27FC236}">
                      <a16:creationId xmlns:a16="http://schemas.microsoft.com/office/drawing/2014/main" id="{1EE15976-4BCC-59DD-00BD-CB849D87AC8D}"/>
                    </a:ext>
                  </a:extLst>
                </p:cNvPr>
                <p:cNvSpPr txBox="1">
                  <a:spLocks noRot="1" noChangeAspect="1" noMove="1" noResize="1" noEditPoints="1" noAdjustHandles="1" noChangeArrowheads="1" noChangeShapeType="1" noTextEdit="1"/>
                </p:cNvSpPr>
                <p:nvPr/>
              </p:nvSpPr>
              <p:spPr>
                <a:xfrm>
                  <a:off x="6692440" y="1581945"/>
                  <a:ext cx="406330" cy="461665"/>
                </a:xfrm>
                <a:prstGeom prst="rect">
                  <a:avLst/>
                </a:prstGeom>
                <a:blipFill>
                  <a:blip r:embed="rId4"/>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0797E93-D358-93DC-0009-8F5BD77A7554}"/>
                </a:ext>
              </a:extLst>
            </p:cNvPr>
            <p:cNvCxnSpPr>
              <a:cxnSpLocks/>
            </p:cNvCxnSpPr>
            <p:nvPr/>
          </p:nvCxnSpPr>
          <p:spPr>
            <a:xfrm flipH="1">
              <a:off x="4629197" y="912979"/>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2DF4A-0358-DE63-E17C-9148712E9809}"/>
                </a:ext>
              </a:extLst>
            </p:cNvPr>
            <p:cNvGrpSpPr/>
            <p:nvPr/>
          </p:nvGrpSpPr>
          <p:grpSpPr>
            <a:xfrm>
              <a:off x="4612553" y="597116"/>
              <a:ext cx="2216273" cy="619828"/>
              <a:chOff x="2919257" y="1823540"/>
              <a:chExt cx="3928227" cy="748209"/>
            </a:xfrm>
          </p:grpSpPr>
          <p:sp>
            <p:nvSpPr>
              <p:cNvPr id="55" name="Arc 54">
                <a:extLst>
                  <a:ext uri="{FF2B5EF4-FFF2-40B4-BE49-F238E27FC236}">
                    <a16:creationId xmlns:a16="http://schemas.microsoft.com/office/drawing/2014/main" id="{F7C6D4FB-6DE0-F0B5-125B-3C913042AC13}"/>
                  </a:ext>
                </a:extLst>
              </p:cNvPr>
              <p:cNvSpPr/>
              <p:nvPr/>
            </p:nvSpPr>
            <p:spPr>
              <a:xfrm>
                <a:off x="4035972" y="182880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4A8DF91A-BDE6-CFB8-AEF8-C85B4D06898D}"/>
                  </a:ext>
                </a:extLst>
              </p:cNvPr>
              <p:cNvSpPr/>
              <p:nvPr/>
            </p:nvSpPr>
            <p:spPr>
              <a:xfrm>
                <a:off x="4493174" y="1828799"/>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79B4A41D-80D7-B1BD-7CDA-3B9B3E8B954F}"/>
                  </a:ext>
                </a:extLst>
              </p:cNvPr>
              <p:cNvSpPr/>
              <p:nvPr/>
            </p:nvSpPr>
            <p:spPr>
              <a:xfrm flipV="1">
                <a:off x="4493174" y="1836689"/>
                <a:ext cx="331074" cy="735059"/>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789D1BBD-6CB3-185C-802B-A408EEA89072}"/>
                  </a:ext>
                </a:extLst>
              </p:cNvPr>
              <p:cNvSpPr/>
              <p:nvPr/>
            </p:nvSpPr>
            <p:spPr>
              <a:xfrm>
                <a:off x="4945126" y="182354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2760BAA-EFA1-68EC-0E2E-56AA537D6D51}"/>
                  </a:ext>
                </a:extLst>
              </p:cNvPr>
              <p:cNvSpPr/>
              <p:nvPr/>
            </p:nvSpPr>
            <p:spPr>
              <a:xfrm flipV="1">
                <a:off x="4945126" y="1833955"/>
                <a:ext cx="338957" cy="732534"/>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85EA500C-ABFD-F81B-6F15-F3B9F172B069}"/>
                  </a:ext>
                </a:extLst>
              </p:cNvPr>
              <p:cNvCxnSpPr/>
              <p:nvPr/>
            </p:nvCxnSpPr>
            <p:spPr>
              <a:xfrm flipV="1">
                <a:off x="5722886" y="2195014"/>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C523ED-AE5E-5FF1-3F3D-7A316BE4CBA7}"/>
                  </a:ext>
                </a:extLst>
              </p:cNvPr>
              <p:cNvCxnSpPr/>
              <p:nvPr/>
            </p:nvCxnSpPr>
            <p:spPr>
              <a:xfrm flipV="1">
                <a:off x="2919257" y="2225382"/>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1C30833-8108-4C47-F191-296DC9B906DE}"/>
                </a:ext>
              </a:extLst>
            </p:cNvPr>
            <p:cNvGrpSpPr/>
            <p:nvPr/>
          </p:nvGrpSpPr>
          <p:grpSpPr>
            <a:xfrm>
              <a:off x="6537970" y="507413"/>
              <a:ext cx="2171338" cy="672412"/>
              <a:chOff x="4676775" y="1682364"/>
              <a:chExt cx="1619250" cy="693028"/>
            </a:xfrm>
          </p:grpSpPr>
          <p:cxnSp>
            <p:nvCxnSpPr>
              <p:cNvPr id="63" name="Straight Connector 62">
                <a:extLst>
                  <a:ext uri="{FF2B5EF4-FFF2-40B4-BE49-F238E27FC236}">
                    <a16:creationId xmlns:a16="http://schemas.microsoft.com/office/drawing/2014/main" id="{2B67D48D-F51E-DF95-0A4C-60EAE992BDE7}"/>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2" name="Straight Connector 3071">
                <a:extLst>
                  <a:ext uri="{FF2B5EF4-FFF2-40B4-BE49-F238E27FC236}">
                    <a16:creationId xmlns:a16="http://schemas.microsoft.com/office/drawing/2014/main" id="{449189C3-BC8B-A68E-DCCB-FA96F82E22AA}"/>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3" name="Straight Connector 3072">
                <a:extLst>
                  <a:ext uri="{FF2B5EF4-FFF2-40B4-BE49-F238E27FC236}">
                    <a16:creationId xmlns:a16="http://schemas.microsoft.com/office/drawing/2014/main" id="{8BD8EFC7-401C-C5FA-2DFD-B928EFEA604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5" name="Straight Connector 3074">
                <a:extLst>
                  <a:ext uri="{FF2B5EF4-FFF2-40B4-BE49-F238E27FC236}">
                    <a16:creationId xmlns:a16="http://schemas.microsoft.com/office/drawing/2014/main" id="{6A543588-CC54-17D8-D1D4-C8E644FA79F1}"/>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6" name="Straight Connector 3075">
                <a:extLst>
                  <a:ext uri="{FF2B5EF4-FFF2-40B4-BE49-F238E27FC236}">
                    <a16:creationId xmlns:a16="http://schemas.microsoft.com/office/drawing/2014/main" id="{649C8E2C-A634-4A8B-6192-C8B581848D4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7" name="Straight Connector 3076">
                <a:extLst>
                  <a:ext uri="{FF2B5EF4-FFF2-40B4-BE49-F238E27FC236}">
                    <a16:creationId xmlns:a16="http://schemas.microsoft.com/office/drawing/2014/main" id="{2B912625-0672-874E-A9BF-BB0D62B7E6FF}"/>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8" name="Straight Connector 3077">
                <a:extLst>
                  <a:ext uri="{FF2B5EF4-FFF2-40B4-BE49-F238E27FC236}">
                    <a16:creationId xmlns:a16="http://schemas.microsoft.com/office/drawing/2014/main" id="{7FA405F1-A07C-3D42-0398-76A588F60ED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63A62CDD-468A-C760-50EF-1687E8964589}"/>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81" name="Straight Connector 3080">
              <a:extLst>
                <a:ext uri="{FF2B5EF4-FFF2-40B4-BE49-F238E27FC236}">
                  <a16:creationId xmlns:a16="http://schemas.microsoft.com/office/drawing/2014/main" id="{5AFB512F-2D4C-159E-C935-4FFBFD501F43}"/>
                </a:ext>
              </a:extLst>
            </p:cNvPr>
            <p:cNvCxnSpPr>
              <a:cxnSpLocks/>
            </p:cNvCxnSpPr>
            <p:nvPr/>
          </p:nvCxnSpPr>
          <p:spPr>
            <a:xfrm flipV="1">
              <a:off x="6585110" y="1338326"/>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2" name="Straight Connector 3081">
              <a:extLst>
                <a:ext uri="{FF2B5EF4-FFF2-40B4-BE49-F238E27FC236}">
                  <a16:creationId xmlns:a16="http://schemas.microsoft.com/office/drawing/2014/main" id="{1FEC0C12-D8C8-69F4-69C8-46B23979F423}"/>
                </a:ext>
              </a:extLst>
            </p:cNvPr>
            <p:cNvCxnSpPr>
              <a:cxnSpLocks/>
            </p:cNvCxnSpPr>
            <p:nvPr/>
          </p:nvCxnSpPr>
          <p:spPr>
            <a:xfrm flipV="1">
              <a:off x="6742551" y="1487366"/>
              <a:ext cx="0" cy="262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6" name="Straight Connector 3085">
              <a:extLst>
                <a:ext uri="{FF2B5EF4-FFF2-40B4-BE49-F238E27FC236}">
                  <a16:creationId xmlns:a16="http://schemas.microsoft.com/office/drawing/2014/main" id="{20A074BC-1257-0FBA-9AEB-F532D67B8551}"/>
                </a:ext>
              </a:extLst>
            </p:cNvPr>
            <p:cNvCxnSpPr>
              <a:cxnSpLocks/>
            </p:cNvCxnSpPr>
            <p:nvPr/>
          </p:nvCxnSpPr>
          <p:spPr>
            <a:xfrm flipV="1">
              <a:off x="6740175" y="1614165"/>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A8B1075E-5937-6BC0-1CDE-5CDAD5F07FA6}"/>
                </a:ext>
              </a:extLst>
            </p:cNvPr>
            <p:cNvCxnSpPr>
              <a:cxnSpLocks/>
            </p:cNvCxnSpPr>
            <p:nvPr/>
          </p:nvCxnSpPr>
          <p:spPr>
            <a:xfrm flipH="1">
              <a:off x="8696725" y="890986"/>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88" name="TextBox 3087">
                  <a:extLst>
                    <a:ext uri="{FF2B5EF4-FFF2-40B4-BE49-F238E27FC236}">
                      <a16:creationId xmlns:a16="http://schemas.microsoft.com/office/drawing/2014/main" id="{15DD401C-841F-7670-B556-B7B93B32F281}"/>
                    </a:ext>
                  </a:extLst>
                </p:cNvPr>
                <p:cNvSpPr txBox="1"/>
                <p:nvPr/>
              </p:nvSpPr>
              <p:spPr>
                <a:xfrm>
                  <a:off x="5502029" y="1141338"/>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oMath>
                    </m:oMathPara>
                  </a14:m>
                  <a:endParaRPr lang="en-US" sz="2400" dirty="0"/>
                </a:p>
              </p:txBody>
            </p:sp>
          </mc:Choice>
          <mc:Fallback xmlns="">
            <p:sp>
              <p:nvSpPr>
                <p:cNvPr id="3088" name="TextBox 3087">
                  <a:extLst>
                    <a:ext uri="{FF2B5EF4-FFF2-40B4-BE49-F238E27FC236}">
                      <a16:creationId xmlns:a16="http://schemas.microsoft.com/office/drawing/2014/main" id="{15DD401C-841F-7670-B556-B7B93B32F281}"/>
                    </a:ext>
                  </a:extLst>
                </p:cNvPr>
                <p:cNvSpPr txBox="1">
                  <a:spLocks noRot="1" noChangeAspect="1" noMove="1" noResize="1" noEditPoints="1" noAdjustHandles="1" noChangeArrowheads="1" noChangeShapeType="1" noTextEdit="1"/>
                </p:cNvSpPr>
                <p:nvPr/>
              </p:nvSpPr>
              <p:spPr>
                <a:xfrm>
                  <a:off x="5502029" y="1141338"/>
                  <a:ext cx="40633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9" name="TextBox 3088">
                  <a:extLst>
                    <a:ext uri="{FF2B5EF4-FFF2-40B4-BE49-F238E27FC236}">
                      <a16:creationId xmlns:a16="http://schemas.microsoft.com/office/drawing/2014/main" id="{A7628048-84D8-29A2-A652-F1EF4D3F1C57}"/>
                    </a:ext>
                  </a:extLst>
                </p:cNvPr>
                <p:cNvSpPr txBox="1"/>
                <p:nvPr/>
              </p:nvSpPr>
              <p:spPr>
                <a:xfrm>
                  <a:off x="7413479" y="1113059"/>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3089" name="TextBox 3088">
                  <a:extLst>
                    <a:ext uri="{FF2B5EF4-FFF2-40B4-BE49-F238E27FC236}">
                      <a16:creationId xmlns:a16="http://schemas.microsoft.com/office/drawing/2014/main" id="{A7628048-84D8-29A2-A652-F1EF4D3F1C57}"/>
                    </a:ext>
                  </a:extLst>
                </p:cNvPr>
                <p:cNvSpPr txBox="1">
                  <a:spLocks noRot="1" noChangeAspect="1" noMove="1" noResize="1" noEditPoints="1" noAdjustHandles="1" noChangeArrowheads="1" noChangeShapeType="1" noTextEdit="1"/>
                </p:cNvSpPr>
                <p:nvPr/>
              </p:nvSpPr>
              <p:spPr>
                <a:xfrm>
                  <a:off x="7413479" y="1113059"/>
                  <a:ext cx="406330" cy="461665"/>
                </a:xfrm>
                <a:prstGeom prst="rect">
                  <a:avLst/>
                </a:prstGeom>
                <a:blipFill>
                  <a:blip r:embed="rId6"/>
                  <a:stretch>
                    <a:fillRect/>
                  </a:stretch>
                </a:blipFill>
              </p:spPr>
              <p:txBody>
                <a:bodyPr/>
                <a:lstStyle/>
                <a:p>
                  <a:r>
                    <a:rPr lang="en-US">
                      <a:noFill/>
                    </a:rPr>
                    <a:t> </a:t>
                  </a:r>
                </a:p>
              </p:txBody>
            </p:sp>
          </mc:Fallback>
        </mc:AlternateContent>
        <p:cxnSp>
          <p:nvCxnSpPr>
            <p:cNvPr id="3092" name="Straight Connector 3091">
              <a:extLst>
                <a:ext uri="{FF2B5EF4-FFF2-40B4-BE49-F238E27FC236}">
                  <a16:creationId xmlns:a16="http://schemas.microsoft.com/office/drawing/2014/main" id="{19F8CC09-EA63-1687-3250-D96A64416394}"/>
                </a:ext>
              </a:extLst>
            </p:cNvPr>
            <p:cNvCxnSpPr>
              <a:cxnSpLocks/>
            </p:cNvCxnSpPr>
            <p:nvPr/>
          </p:nvCxnSpPr>
          <p:spPr>
            <a:xfrm flipV="1">
              <a:off x="8304843" y="1617536"/>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DC5AC78B-D2B9-2D02-A49D-36FEC5A2F4C2}"/>
                </a:ext>
              </a:extLst>
            </p:cNvPr>
            <p:cNvCxnSpPr>
              <a:cxnSpLocks/>
            </p:cNvCxnSpPr>
            <p:nvPr/>
          </p:nvCxnSpPr>
          <p:spPr>
            <a:xfrm flipV="1">
              <a:off x="8110203" y="1487366"/>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96" name="TextBox 3095">
                  <a:extLst>
                    <a:ext uri="{FF2B5EF4-FFF2-40B4-BE49-F238E27FC236}">
                      <a16:creationId xmlns:a16="http://schemas.microsoft.com/office/drawing/2014/main" id="{9BC19090-DABC-AE47-3CE8-4D8CB735A6E4}"/>
                    </a:ext>
                  </a:extLst>
                </p:cNvPr>
                <p:cNvSpPr txBox="1"/>
                <p:nvPr/>
              </p:nvSpPr>
              <p:spPr>
                <a:xfrm>
                  <a:off x="8002874" y="1581946"/>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3096" name="TextBox 3095">
                  <a:extLst>
                    <a:ext uri="{FF2B5EF4-FFF2-40B4-BE49-F238E27FC236}">
                      <a16:creationId xmlns:a16="http://schemas.microsoft.com/office/drawing/2014/main" id="{9BC19090-DABC-AE47-3CE8-4D8CB735A6E4}"/>
                    </a:ext>
                  </a:extLst>
                </p:cNvPr>
                <p:cNvSpPr txBox="1">
                  <a:spLocks noRot="1" noChangeAspect="1" noMove="1" noResize="1" noEditPoints="1" noAdjustHandles="1" noChangeArrowheads="1" noChangeShapeType="1" noTextEdit="1"/>
                </p:cNvSpPr>
                <p:nvPr/>
              </p:nvSpPr>
              <p:spPr>
                <a:xfrm>
                  <a:off x="8002874" y="1581946"/>
                  <a:ext cx="406330" cy="461665"/>
                </a:xfrm>
                <a:prstGeom prst="rect">
                  <a:avLst/>
                </a:prstGeom>
                <a:blipFill>
                  <a:blip r:embed="rId7"/>
                  <a:stretch>
                    <a:fillRect l="-2985" r="-149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28" name="TextBox 3127">
                <a:extLst>
                  <a:ext uri="{FF2B5EF4-FFF2-40B4-BE49-F238E27FC236}">
                    <a16:creationId xmlns:a16="http://schemas.microsoft.com/office/drawing/2014/main" id="{19F27B49-A49B-21FC-65CF-EE7DFF728A53}"/>
                  </a:ext>
                </a:extLst>
              </p:cNvPr>
              <p:cNvSpPr txBox="1"/>
              <p:nvPr/>
            </p:nvSpPr>
            <p:spPr>
              <a:xfrm>
                <a:off x="1642093" y="511246"/>
                <a:ext cx="19782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dirty="0" smtClean="0">
                          <a:solidFill>
                            <a:srgbClr val="0000FF"/>
                          </a:solidFill>
                          <a:latin typeface="Cambria Math" panose="02040503050406030204" pitchFamily="18" charset="0"/>
                        </a:rPr>
                        <m:t>𝑖</m:t>
                      </m:r>
                      <m:r>
                        <a:rPr lang="en-US" sz="3200" b="0" i="0" dirty="0" smtClean="0">
                          <a:solidFill>
                            <a:srgbClr val="0000FF"/>
                          </a:solidFill>
                          <a:latin typeface="Cambria Math" panose="02040503050406030204" pitchFamily="18" charset="0"/>
                        </a:rPr>
                        <m:t>=</m:t>
                      </m:r>
                      <m:sSub>
                        <m:sSubPr>
                          <m:ctrlPr>
                            <a:rPr lang="en-US" sz="3200" b="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0.37 </m:t>
                          </m:r>
                          <m:r>
                            <a:rPr lang="en-US" sz="3200" b="0" i="1" dirty="0" smtClean="0">
                              <a:solidFill>
                                <a:srgbClr val="0000FF"/>
                              </a:solidFill>
                              <a:latin typeface="Cambria Math" panose="02040503050406030204" pitchFamily="18" charset="0"/>
                            </a:rPr>
                            <m:t>𝑖</m:t>
                          </m:r>
                        </m:e>
                        <m:sub>
                          <m:r>
                            <a:rPr lang="en-US" sz="3200" b="0" i="1" dirty="0" smtClean="0">
                              <a:solidFill>
                                <a:srgbClr val="0000FF"/>
                              </a:solidFill>
                              <a:latin typeface="Cambria Math" panose="02040503050406030204" pitchFamily="18" charset="0"/>
                            </a:rPr>
                            <m:t>𝑜</m:t>
                          </m:r>
                        </m:sub>
                      </m:sSub>
                    </m:oMath>
                  </m:oMathPara>
                </a14:m>
                <a:endParaRPr lang="en-US" sz="3200" dirty="0">
                  <a:solidFill>
                    <a:srgbClr val="0000FF"/>
                  </a:solidFill>
                </a:endParaRPr>
              </a:p>
            </p:txBody>
          </p:sp>
        </mc:Choice>
        <mc:Fallback xmlns="">
          <p:sp>
            <p:nvSpPr>
              <p:cNvPr id="3128" name="TextBox 3127">
                <a:extLst>
                  <a:ext uri="{FF2B5EF4-FFF2-40B4-BE49-F238E27FC236}">
                    <a16:creationId xmlns:a16="http://schemas.microsoft.com/office/drawing/2014/main" id="{19F27B49-A49B-21FC-65CF-EE7DFF728A53}"/>
                  </a:ext>
                </a:extLst>
              </p:cNvPr>
              <p:cNvSpPr txBox="1">
                <a:spLocks noRot="1" noChangeAspect="1" noMove="1" noResize="1" noEditPoints="1" noAdjustHandles="1" noChangeArrowheads="1" noChangeShapeType="1" noTextEdit="1"/>
              </p:cNvSpPr>
              <p:nvPr/>
            </p:nvSpPr>
            <p:spPr>
              <a:xfrm>
                <a:off x="1642093" y="511246"/>
                <a:ext cx="1978298" cy="492443"/>
              </a:xfrm>
              <a:prstGeom prst="rect">
                <a:avLst/>
              </a:prstGeom>
              <a:blipFill>
                <a:blip r:embed="rId8"/>
                <a:stretch>
                  <a:fillRect/>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05DE85D-AAA6-2E73-19CC-0F35D5BDB635}"/>
              </a:ext>
            </a:extLst>
          </p:cNvPr>
          <p:cNvCxnSpPr/>
          <p:nvPr/>
        </p:nvCxnSpPr>
        <p:spPr>
          <a:xfrm>
            <a:off x="874986" y="3453424"/>
            <a:ext cx="286144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1F8AF6-5D08-421D-EAC9-D67CA68E96A1}"/>
              </a:ext>
            </a:extLst>
          </p:cNvPr>
          <p:cNvCxnSpPr/>
          <p:nvPr/>
        </p:nvCxnSpPr>
        <p:spPr>
          <a:xfrm flipV="1">
            <a:off x="874986" y="1125110"/>
            <a:ext cx="0" cy="23283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AF3F9B-2E5B-C2CC-66FA-AF10F21F9C7E}"/>
                  </a:ext>
                </a:extLst>
              </p:cNvPr>
              <p:cNvSpPr txBox="1"/>
              <p:nvPr/>
            </p:nvSpPr>
            <p:spPr>
              <a:xfrm>
                <a:off x="557708" y="816478"/>
                <a:ext cx="31727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𝑖</m:t>
                      </m:r>
                    </m:oMath>
                  </m:oMathPara>
                </a14:m>
                <a:endParaRPr lang="en-US" dirty="0"/>
              </a:p>
            </p:txBody>
          </p:sp>
        </mc:Choice>
        <mc:Fallback xmlns="">
          <p:sp>
            <p:nvSpPr>
              <p:cNvPr id="14" name="TextBox 13">
                <a:extLst>
                  <a:ext uri="{FF2B5EF4-FFF2-40B4-BE49-F238E27FC236}">
                    <a16:creationId xmlns:a16="http://schemas.microsoft.com/office/drawing/2014/main" id="{71AF3F9B-2E5B-C2CC-66FA-AF10F21F9C7E}"/>
                  </a:ext>
                </a:extLst>
              </p:cNvPr>
              <p:cNvSpPr txBox="1">
                <a:spLocks noRot="1" noChangeAspect="1" noMove="1" noResize="1" noEditPoints="1" noAdjustHandles="1" noChangeArrowheads="1" noChangeShapeType="1" noTextEdit="1"/>
              </p:cNvSpPr>
              <p:nvPr/>
            </p:nvSpPr>
            <p:spPr>
              <a:xfrm>
                <a:off x="557708" y="816478"/>
                <a:ext cx="317278"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628FA84-549E-AD2C-58C5-848D82A34C9B}"/>
                  </a:ext>
                </a:extLst>
              </p:cNvPr>
              <p:cNvSpPr txBox="1"/>
              <p:nvPr/>
            </p:nvSpPr>
            <p:spPr>
              <a:xfrm>
                <a:off x="1089535" y="3384815"/>
                <a:ext cx="24323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𝐿</m:t>
                      </m:r>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oMath>
                  </m:oMathPara>
                </a14:m>
                <a:endParaRPr lang="en-US" sz="1100" dirty="0"/>
              </a:p>
            </p:txBody>
          </p:sp>
        </mc:Choice>
        <mc:Fallback xmlns="">
          <p:sp>
            <p:nvSpPr>
              <p:cNvPr id="15" name="TextBox 14">
                <a:extLst>
                  <a:ext uri="{FF2B5EF4-FFF2-40B4-BE49-F238E27FC236}">
                    <a16:creationId xmlns:a16="http://schemas.microsoft.com/office/drawing/2014/main" id="{8628FA84-549E-AD2C-58C5-848D82A34C9B}"/>
                  </a:ext>
                </a:extLst>
              </p:cNvPr>
              <p:cNvSpPr txBox="1">
                <a:spLocks noRot="1" noChangeAspect="1" noMove="1" noResize="1" noEditPoints="1" noAdjustHandles="1" noChangeArrowheads="1" noChangeShapeType="1" noTextEdit="1"/>
              </p:cNvSpPr>
              <p:nvPr/>
            </p:nvSpPr>
            <p:spPr>
              <a:xfrm>
                <a:off x="1089535" y="3384815"/>
                <a:ext cx="2432342" cy="461665"/>
              </a:xfrm>
              <a:prstGeom prst="rect">
                <a:avLst/>
              </a:prstGeom>
              <a:blipFill>
                <a:blip r:embed="rId10"/>
                <a:stretch>
                  <a:fillRect b="-19737"/>
                </a:stretch>
              </a:blipFill>
            </p:spPr>
            <p:txBody>
              <a:bodyPr/>
              <a:lstStyle/>
              <a:p>
                <a:r>
                  <a:rPr lang="en-US">
                    <a:noFill/>
                  </a:rPr>
                  <a:t> </a:t>
                </a:r>
              </a:p>
            </p:txBody>
          </p:sp>
        </mc:Fallback>
      </mc:AlternateContent>
      <p:sp>
        <p:nvSpPr>
          <p:cNvPr id="17" name="Freeform: Shape 16">
            <a:extLst>
              <a:ext uri="{FF2B5EF4-FFF2-40B4-BE49-F238E27FC236}">
                <a16:creationId xmlns:a16="http://schemas.microsoft.com/office/drawing/2014/main" id="{FFC29737-0189-4B05-9740-6D243657E4C9}"/>
              </a:ext>
            </a:extLst>
          </p:cNvPr>
          <p:cNvSpPr/>
          <p:nvPr/>
        </p:nvSpPr>
        <p:spPr>
          <a:xfrm flipV="1">
            <a:off x="883512" y="1443962"/>
            <a:ext cx="2763855" cy="1748545"/>
          </a:xfrm>
          <a:custGeom>
            <a:avLst/>
            <a:gdLst>
              <a:gd name="connsiteX0" fmla="*/ 0 w 2743200"/>
              <a:gd name="connsiteY0" fmla="*/ 1907628 h 1907628"/>
              <a:gd name="connsiteX1" fmla="*/ 606973 w 2743200"/>
              <a:gd name="connsiteY1" fmla="*/ 780393 h 1907628"/>
              <a:gd name="connsiteX2" fmla="*/ 1537138 w 2743200"/>
              <a:gd name="connsiteY2" fmla="*/ 181303 h 1907628"/>
              <a:gd name="connsiteX3" fmla="*/ 2743200 w 2743200"/>
              <a:gd name="connsiteY3" fmla="*/ 0 h 1907628"/>
            </a:gdLst>
            <a:ahLst/>
            <a:cxnLst>
              <a:cxn ang="0">
                <a:pos x="connsiteX0" y="connsiteY0"/>
              </a:cxn>
              <a:cxn ang="0">
                <a:pos x="connsiteX1" y="connsiteY1"/>
              </a:cxn>
              <a:cxn ang="0">
                <a:pos x="connsiteX2" y="connsiteY2"/>
              </a:cxn>
              <a:cxn ang="0">
                <a:pos x="connsiteX3" y="connsiteY3"/>
              </a:cxn>
            </a:cxnLst>
            <a:rect l="l" t="t" r="r" b="b"/>
            <a:pathLst>
              <a:path w="2743200" h="1907628">
                <a:moveTo>
                  <a:pt x="0" y="1907628"/>
                </a:moveTo>
                <a:cubicBezTo>
                  <a:pt x="175391" y="1487871"/>
                  <a:pt x="350783" y="1068114"/>
                  <a:pt x="606973" y="780393"/>
                </a:cubicBezTo>
                <a:cubicBezTo>
                  <a:pt x="863163" y="492672"/>
                  <a:pt x="1181100" y="311368"/>
                  <a:pt x="1537138" y="181303"/>
                </a:cubicBezTo>
                <a:cubicBezTo>
                  <a:pt x="1893176" y="51238"/>
                  <a:pt x="2318188" y="25619"/>
                  <a:pt x="2743200" y="0"/>
                </a:cubicBezTo>
              </a:path>
            </a:pathLst>
          </a:cu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DB811E8-4498-E4F6-8BEC-58109D9E54B6}"/>
              </a:ext>
            </a:extLst>
          </p:cNvPr>
          <p:cNvCxnSpPr>
            <a:cxnSpLocks/>
          </p:cNvCxnSpPr>
          <p:nvPr/>
        </p:nvCxnSpPr>
        <p:spPr>
          <a:xfrm>
            <a:off x="862308" y="2581654"/>
            <a:ext cx="696934"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7B0598E-E79F-8D92-9D14-9407D7C53FC5}"/>
                  </a:ext>
                </a:extLst>
              </p:cNvPr>
              <p:cNvSpPr txBox="1"/>
              <p:nvPr/>
            </p:nvSpPr>
            <p:spPr>
              <a:xfrm>
                <a:off x="1322642" y="1147693"/>
                <a:ext cx="3819200" cy="11630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f>
                        <m:fPr>
                          <m:ctrlPr>
                            <a:rPr kumimoji="0" lang="en-US" sz="1800" b="0" i="1" u="none" strike="noStrike" kern="0" cap="none" spc="0" normalizeH="0" baseline="0" noProof="0" dirty="0">
                              <a:ln>
                                <a:noFill/>
                              </a:ln>
                              <a:solidFill>
                                <a:srgbClr val="0000FF"/>
                              </a:solidFill>
                              <a:effectLst/>
                              <a:uLnTx/>
                              <a:uFillTx/>
                              <a:latin typeface="Cambria Math" panose="02040503050406030204" pitchFamily="18" charset="0"/>
                              <a:sym typeface="Arial"/>
                            </a:rPr>
                          </m:ctrlPr>
                        </m:fPr>
                        <m:num>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𝐿</m:t>
                          </m:r>
                        </m:num>
                        <m:den>
                          <m:r>
                            <a:rPr kumimoji="0" lang="en-US" sz="1800" b="0" i="1" u="none" strike="noStrike" kern="0" cap="none" spc="0" normalizeH="0" baseline="0" noProof="0" dirty="0">
                              <a:ln>
                                <a:noFill/>
                              </a:ln>
                              <a:solidFill>
                                <a:srgbClr val="0000FF"/>
                              </a:solidFill>
                              <a:effectLst/>
                              <a:uLnTx/>
                              <a:uFillTx/>
                              <a:latin typeface="Cambria Math" panose="02040503050406030204" pitchFamily="18" charset="0"/>
                              <a:sym typeface="Arial"/>
                            </a:rPr>
                            <m:t>𝑅</m:t>
                          </m:r>
                        </m:den>
                      </m:f>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𝑇𝑖𝑚𝑒</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𝑡𝑎𝑘𝑒𝑛</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𝑏𝑦</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𝑡h𝑒</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𝑐𝑢𝑟𝑟𝑒𝑛𝑡𝑏</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𝑡𝑜</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𝑑𝑒𝑐𝑎𝑦</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𝑡𝑜</m:t>
                      </m:r>
                      <m:r>
                        <a:rPr lang="en-US" sz="1800" i="1" dirty="0">
                          <a:solidFill>
                            <a:srgbClr val="0000FF"/>
                          </a:solidFill>
                          <a:latin typeface="Cambria Math" panose="02040503050406030204" pitchFamily="18" charset="0"/>
                        </a:rPr>
                        <m:t> </m:t>
                      </m:r>
                    </m:oMath>
                  </m:oMathPara>
                </a14:m>
                <a:endParaRPr lang="en-US" sz="1800" i="1" dirty="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dirty="0">
                          <a:solidFill>
                            <a:srgbClr val="0000FF"/>
                          </a:solidFill>
                          <a:latin typeface="Cambria Math" panose="02040503050406030204" pitchFamily="18" charset="0"/>
                        </a:rPr>
                        <m:t>0.37 </m:t>
                      </m:r>
                      <m:r>
                        <a:rPr lang="en-US" sz="1800" i="1" dirty="0">
                          <a:solidFill>
                            <a:srgbClr val="0000FF"/>
                          </a:solidFill>
                          <a:latin typeface="Cambria Math" panose="02040503050406030204" pitchFamily="18" charset="0"/>
                        </a:rPr>
                        <m:t>𝑜𝑟</m:t>
                      </m:r>
                      <m:r>
                        <a:rPr lang="en-US" sz="1800" i="1" dirty="0">
                          <a:solidFill>
                            <a:srgbClr val="0000FF"/>
                          </a:solidFill>
                          <a:latin typeface="Cambria Math" panose="02040503050406030204" pitchFamily="18" charset="0"/>
                        </a:rPr>
                        <m:t> 37% </m:t>
                      </m:r>
                      <m:r>
                        <a:rPr lang="en-US" sz="1800" i="1" dirty="0">
                          <a:solidFill>
                            <a:srgbClr val="0000FF"/>
                          </a:solidFill>
                          <a:latin typeface="Cambria Math" panose="02040503050406030204" pitchFamily="18" charset="0"/>
                        </a:rPr>
                        <m:t>𝑜𝑓</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𝑖𝑡𝑠</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𝑖𝑛𝑖𝑡𝑖𝑎𝑙</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𝑣𝑎𝑙𝑢𝑒</m:t>
                      </m:r>
                    </m:oMath>
                  </m:oMathPara>
                </a14:m>
                <a:endParaRPr lang="en-US" dirty="0"/>
              </a:p>
            </p:txBody>
          </p:sp>
        </mc:Choice>
        <mc:Fallback xmlns="">
          <p:sp>
            <p:nvSpPr>
              <p:cNvPr id="33" name="TextBox 32">
                <a:extLst>
                  <a:ext uri="{FF2B5EF4-FFF2-40B4-BE49-F238E27FC236}">
                    <a16:creationId xmlns:a16="http://schemas.microsoft.com/office/drawing/2014/main" id="{17B0598E-E79F-8D92-9D14-9407D7C53FC5}"/>
                  </a:ext>
                </a:extLst>
              </p:cNvPr>
              <p:cNvSpPr txBox="1">
                <a:spLocks noRot="1" noChangeAspect="1" noMove="1" noResize="1" noEditPoints="1" noAdjustHandles="1" noChangeArrowheads="1" noChangeShapeType="1" noTextEdit="1"/>
              </p:cNvSpPr>
              <p:nvPr/>
            </p:nvSpPr>
            <p:spPr>
              <a:xfrm>
                <a:off x="1322642" y="1147693"/>
                <a:ext cx="3819200" cy="1163075"/>
              </a:xfrm>
              <a:prstGeom prst="rect">
                <a:avLst/>
              </a:prstGeom>
              <a:blipFill>
                <a:blip r:embed="rId11"/>
                <a:stretch>
                  <a:fillRect r="-16134" b="-4188"/>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039A5E23-A7EF-EF30-D8AC-DD6B3EF79302}"/>
              </a:ext>
            </a:extLst>
          </p:cNvPr>
          <p:cNvCxnSpPr>
            <a:cxnSpLocks/>
          </p:cNvCxnSpPr>
          <p:nvPr/>
        </p:nvCxnSpPr>
        <p:spPr>
          <a:xfrm>
            <a:off x="891631" y="1485021"/>
            <a:ext cx="667611" cy="191736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CBA8E13-CBD2-0108-6F52-65F8DDF00CF0}"/>
              </a:ext>
            </a:extLst>
          </p:cNvPr>
          <p:cNvCxnSpPr>
            <a:cxnSpLocks/>
          </p:cNvCxnSpPr>
          <p:nvPr/>
        </p:nvCxnSpPr>
        <p:spPr>
          <a:xfrm flipV="1">
            <a:off x="1571136" y="2571750"/>
            <a:ext cx="0" cy="88167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ED18C0C-BC7E-C8FA-B22B-2D058824E711}"/>
              </a:ext>
            </a:extLst>
          </p:cNvPr>
          <p:cNvSpPr txBox="1"/>
          <p:nvPr/>
        </p:nvSpPr>
        <p:spPr>
          <a:xfrm>
            <a:off x="281738" y="4011448"/>
            <a:ext cx="4598621" cy="1077218"/>
          </a:xfrm>
          <a:prstGeom prst="rect">
            <a:avLst/>
          </a:prstGeom>
          <a:noFill/>
        </p:spPr>
        <p:txBody>
          <a:bodyPr wrap="square" rtlCol="0">
            <a:spAutoFit/>
          </a:bodyPr>
          <a:lstStyle/>
          <a:p>
            <a:pPr algn="just"/>
            <a:r>
              <a:rPr lang="en-US" sz="1600" dirty="0"/>
              <a:t>The current decreases to nearly 2% of its initial value in four-time constants. The transient is thus said to practically die out four times constants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8536C5-C545-20C3-D46D-355DFC93DC24}"/>
                  </a:ext>
                </a:extLst>
              </p:cNvPr>
              <p:cNvSpPr txBox="1"/>
              <p:nvPr/>
            </p:nvSpPr>
            <p:spPr>
              <a:xfrm>
                <a:off x="211638" y="2423245"/>
                <a:ext cx="66761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rgbClr val="0000FF"/>
                              </a:solidFill>
                              <a:latin typeface="Cambria Math" panose="02040503050406030204" pitchFamily="18" charset="0"/>
                            </a:rPr>
                          </m:ctrlPr>
                        </m:sSubPr>
                        <m:e>
                          <m:r>
                            <a:rPr lang="en-US" sz="1400" b="0" i="1" dirty="0" smtClean="0">
                              <a:solidFill>
                                <a:srgbClr val="0000FF"/>
                              </a:solidFill>
                              <a:latin typeface="Cambria Math" panose="02040503050406030204" pitchFamily="18" charset="0"/>
                            </a:rPr>
                            <m:t>0.37 </m:t>
                          </m:r>
                          <m:r>
                            <a:rPr lang="en-US" sz="1400" b="0" i="1" dirty="0" smtClean="0">
                              <a:solidFill>
                                <a:srgbClr val="0000FF"/>
                              </a:solidFill>
                              <a:latin typeface="Cambria Math" panose="02040503050406030204" pitchFamily="18" charset="0"/>
                            </a:rPr>
                            <m:t>𝑖</m:t>
                          </m:r>
                        </m:e>
                        <m:sub>
                          <m:r>
                            <a:rPr lang="en-US" sz="1400" b="0" i="1" dirty="0" smtClean="0">
                              <a:solidFill>
                                <a:srgbClr val="0000FF"/>
                              </a:solidFill>
                              <a:latin typeface="Cambria Math" panose="02040503050406030204" pitchFamily="18" charset="0"/>
                            </a:rPr>
                            <m:t>𝑜</m:t>
                          </m:r>
                        </m:sub>
                      </m:sSub>
                    </m:oMath>
                  </m:oMathPara>
                </a14:m>
                <a:endParaRPr lang="en-US" dirty="0"/>
              </a:p>
            </p:txBody>
          </p:sp>
        </mc:Choice>
        <mc:Fallback xmlns="">
          <p:sp>
            <p:nvSpPr>
              <p:cNvPr id="20" name="TextBox 19">
                <a:extLst>
                  <a:ext uri="{FF2B5EF4-FFF2-40B4-BE49-F238E27FC236}">
                    <a16:creationId xmlns:a16="http://schemas.microsoft.com/office/drawing/2014/main" id="{708536C5-C545-20C3-D46D-355DFC93DC24}"/>
                  </a:ext>
                </a:extLst>
              </p:cNvPr>
              <p:cNvSpPr txBox="1">
                <a:spLocks noRot="1" noChangeAspect="1" noMove="1" noResize="1" noEditPoints="1" noAdjustHandles="1" noChangeArrowheads="1" noChangeShapeType="1" noTextEdit="1"/>
              </p:cNvSpPr>
              <p:nvPr/>
            </p:nvSpPr>
            <p:spPr>
              <a:xfrm>
                <a:off x="211638" y="2423245"/>
                <a:ext cx="667611"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43C4A98-5BB7-7488-FCED-4231E5A9651B}"/>
                  </a:ext>
                </a:extLst>
              </p:cNvPr>
              <p:cNvSpPr txBox="1"/>
              <p:nvPr/>
            </p:nvSpPr>
            <p:spPr>
              <a:xfrm>
                <a:off x="551332" y="1269991"/>
                <a:ext cx="26409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rgbClr val="0000FF"/>
                              </a:solidFill>
                              <a:latin typeface="Cambria Math" panose="02040503050406030204" pitchFamily="18" charset="0"/>
                            </a:rPr>
                          </m:ctrlPr>
                        </m:sSubPr>
                        <m:e>
                          <m:r>
                            <a:rPr lang="en-US" sz="1400" b="0" i="1" dirty="0" smtClean="0">
                              <a:solidFill>
                                <a:srgbClr val="0000FF"/>
                              </a:solidFill>
                              <a:latin typeface="Cambria Math" panose="02040503050406030204" pitchFamily="18" charset="0"/>
                            </a:rPr>
                            <m:t> </m:t>
                          </m:r>
                          <m:r>
                            <a:rPr lang="en-US" sz="1400" b="0" i="1" dirty="0" smtClean="0">
                              <a:solidFill>
                                <a:srgbClr val="0000FF"/>
                              </a:solidFill>
                              <a:latin typeface="Cambria Math" panose="02040503050406030204" pitchFamily="18" charset="0"/>
                            </a:rPr>
                            <m:t>𝑖</m:t>
                          </m:r>
                        </m:e>
                        <m:sub>
                          <m:r>
                            <a:rPr lang="en-US" sz="1400" b="0" i="1" dirty="0" smtClean="0">
                              <a:solidFill>
                                <a:srgbClr val="0000FF"/>
                              </a:solidFill>
                              <a:latin typeface="Cambria Math" panose="02040503050406030204" pitchFamily="18" charset="0"/>
                            </a:rPr>
                            <m:t>𝑜</m:t>
                          </m:r>
                        </m:sub>
                      </m:sSub>
                    </m:oMath>
                  </m:oMathPara>
                </a14:m>
                <a:endParaRPr lang="en-US" dirty="0"/>
              </a:p>
            </p:txBody>
          </p:sp>
        </mc:Choice>
        <mc:Fallback xmlns="">
          <p:sp>
            <p:nvSpPr>
              <p:cNvPr id="21" name="TextBox 20">
                <a:extLst>
                  <a:ext uri="{FF2B5EF4-FFF2-40B4-BE49-F238E27FC236}">
                    <a16:creationId xmlns:a16="http://schemas.microsoft.com/office/drawing/2014/main" id="{143C4A98-5BB7-7488-FCED-4231E5A9651B}"/>
                  </a:ext>
                </a:extLst>
              </p:cNvPr>
              <p:cNvSpPr txBox="1">
                <a:spLocks noRot="1" noChangeAspect="1" noMove="1" noResize="1" noEditPoints="1" noAdjustHandles="1" noChangeArrowheads="1" noChangeShapeType="1" noTextEdit="1"/>
              </p:cNvSpPr>
              <p:nvPr/>
            </p:nvSpPr>
            <p:spPr>
              <a:xfrm>
                <a:off x="551332" y="1269991"/>
                <a:ext cx="264093" cy="307777"/>
              </a:xfrm>
              <a:prstGeom prst="rect">
                <a:avLst/>
              </a:prstGeom>
              <a:blipFill>
                <a:blip r:embed="rId13"/>
                <a:stretch>
                  <a:fillRect r="-11364"/>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724919EF-78BA-3C62-C879-0E6CBBE8E285}"/>
              </a:ext>
            </a:extLst>
          </p:cNvPr>
          <p:cNvCxnSpPr/>
          <p:nvPr/>
        </p:nvCxnSpPr>
        <p:spPr>
          <a:xfrm>
            <a:off x="5845100" y="3618507"/>
            <a:ext cx="286144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D9916A-C4B3-AB9B-A5C9-CFDF1CA859AD}"/>
              </a:ext>
            </a:extLst>
          </p:cNvPr>
          <p:cNvCxnSpPr>
            <a:cxnSpLocks/>
          </p:cNvCxnSpPr>
          <p:nvPr/>
        </p:nvCxnSpPr>
        <p:spPr>
          <a:xfrm flipV="1">
            <a:off x="5860406" y="2376934"/>
            <a:ext cx="0" cy="2453057"/>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2B0440B-5785-4084-6C92-7EF45CE74F93}"/>
                  </a:ext>
                </a:extLst>
              </p:cNvPr>
              <p:cNvSpPr txBox="1"/>
              <p:nvPr/>
            </p:nvSpPr>
            <p:spPr>
              <a:xfrm>
                <a:off x="5511892" y="2371695"/>
                <a:ext cx="31727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𝐸</m:t>
                      </m:r>
                    </m:oMath>
                  </m:oMathPara>
                </a14:m>
                <a:endParaRPr lang="en-US" sz="1050" dirty="0"/>
              </a:p>
            </p:txBody>
          </p:sp>
        </mc:Choice>
        <mc:Fallback xmlns="">
          <p:sp>
            <p:nvSpPr>
              <p:cNvPr id="25" name="TextBox 24">
                <a:extLst>
                  <a:ext uri="{FF2B5EF4-FFF2-40B4-BE49-F238E27FC236}">
                    <a16:creationId xmlns:a16="http://schemas.microsoft.com/office/drawing/2014/main" id="{C2B0440B-5785-4084-6C92-7EF45CE74F93}"/>
                  </a:ext>
                </a:extLst>
              </p:cNvPr>
              <p:cNvSpPr txBox="1">
                <a:spLocks noRot="1" noChangeAspect="1" noMove="1" noResize="1" noEditPoints="1" noAdjustHandles="1" noChangeArrowheads="1" noChangeShapeType="1" noTextEdit="1"/>
              </p:cNvSpPr>
              <p:nvPr/>
            </p:nvSpPr>
            <p:spPr>
              <a:xfrm>
                <a:off x="5511892" y="2371695"/>
                <a:ext cx="317278" cy="400110"/>
              </a:xfrm>
              <a:prstGeom prst="rect">
                <a:avLst/>
              </a:prstGeom>
              <a:blipFill>
                <a:blip r:embed="rId14"/>
                <a:stretch>
                  <a:fillRect r="-7692"/>
                </a:stretch>
              </a:blipFill>
            </p:spPr>
            <p:txBody>
              <a:bodyPr/>
              <a:lstStyle/>
              <a:p>
                <a:r>
                  <a:rPr lang="en-US">
                    <a:noFill/>
                  </a:rPr>
                  <a:t> </a:t>
                </a:r>
              </a:p>
            </p:txBody>
          </p:sp>
        </mc:Fallback>
      </mc:AlternateContent>
      <p:sp>
        <p:nvSpPr>
          <p:cNvPr id="29" name="Freeform: Shape 28">
            <a:extLst>
              <a:ext uri="{FF2B5EF4-FFF2-40B4-BE49-F238E27FC236}">
                <a16:creationId xmlns:a16="http://schemas.microsoft.com/office/drawing/2014/main" id="{FA9A42E8-489C-D13A-53FE-F6C62661C1EA}"/>
              </a:ext>
            </a:extLst>
          </p:cNvPr>
          <p:cNvSpPr/>
          <p:nvPr/>
        </p:nvSpPr>
        <p:spPr>
          <a:xfrm>
            <a:off x="5860406" y="3613220"/>
            <a:ext cx="2763855" cy="1052573"/>
          </a:xfrm>
          <a:custGeom>
            <a:avLst/>
            <a:gdLst>
              <a:gd name="connsiteX0" fmla="*/ 0 w 2743200"/>
              <a:gd name="connsiteY0" fmla="*/ 1907628 h 1907628"/>
              <a:gd name="connsiteX1" fmla="*/ 606973 w 2743200"/>
              <a:gd name="connsiteY1" fmla="*/ 780393 h 1907628"/>
              <a:gd name="connsiteX2" fmla="*/ 1537138 w 2743200"/>
              <a:gd name="connsiteY2" fmla="*/ 181303 h 1907628"/>
              <a:gd name="connsiteX3" fmla="*/ 2743200 w 2743200"/>
              <a:gd name="connsiteY3" fmla="*/ 0 h 1907628"/>
            </a:gdLst>
            <a:ahLst/>
            <a:cxnLst>
              <a:cxn ang="0">
                <a:pos x="connsiteX0" y="connsiteY0"/>
              </a:cxn>
              <a:cxn ang="0">
                <a:pos x="connsiteX1" y="connsiteY1"/>
              </a:cxn>
              <a:cxn ang="0">
                <a:pos x="connsiteX2" y="connsiteY2"/>
              </a:cxn>
              <a:cxn ang="0">
                <a:pos x="connsiteX3" y="connsiteY3"/>
              </a:cxn>
            </a:cxnLst>
            <a:rect l="l" t="t" r="r" b="b"/>
            <a:pathLst>
              <a:path w="2743200" h="1907628">
                <a:moveTo>
                  <a:pt x="0" y="1907628"/>
                </a:moveTo>
                <a:cubicBezTo>
                  <a:pt x="175391" y="1487871"/>
                  <a:pt x="350783" y="1068114"/>
                  <a:pt x="606973" y="780393"/>
                </a:cubicBezTo>
                <a:cubicBezTo>
                  <a:pt x="863163" y="492672"/>
                  <a:pt x="1181100" y="311368"/>
                  <a:pt x="1537138" y="181303"/>
                </a:cubicBezTo>
                <a:cubicBezTo>
                  <a:pt x="1893176" y="51238"/>
                  <a:pt x="2318188" y="25619"/>
                  <a:pt x="2743200" y="0"/>
                </a:cubicBezTo>
              </a:path>
            </a:pathLst>
          </a:cu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F7331581-0164-5BD9-EBA3-AD9C485FE062}"/>
              </a:ext>
            </a:extLst>
          </p:cNvPr>
          <p:cNvSpPr/>
          <p:nvPr/>
        </p:nvSpPr>
        <p:spPr>
          <a:xfrm flipV="1">
            <a:off x="5845100" y="2558809"/>
            <a:ext cx="2763855" cy="1052573"/>
          </a:xfrm>
          <a:custGeom>
            <a:avLst/>
            <a:gdLst>
              <a:gd name="connsiteX0" fmla="*/ 0 w 2743200"/>
              <a:gd name="connsiteY0" fmla="*/ 1907628 h 1907628"/>
              <a:gd name="connsiteX1" fmla="*/ 606973 w 2743200"/>
              <a:gd name="connsiteY1" fmla="*/ 780393 h 1907628"/>
              <a:gd name="connsiteX2" fmla="*/ 1537138 w 2743200"/>
              <a:gd name="connsiteY2" fmla="*/ 181303 h 1907628"/>
              <a:gd name="connsiteX3" fmla="*/ 2743200 w 2743200"/>
              <a:gd name="connsiteY3" fmla="*/ 0 h 1907628"/>
            </a:gdLst>
            <a:ahLst/>
            <a:cxnLst>
              <a:cxn ang="0">
                <a:pos x="connsiteX0" y="connsiteY0"/>
              </a:cxn>
              <a:cxn ang="0">
                <a:pos x="connsiteX1" y="connsiteY1"/>
              </a:cxn>
              <a:cxn ang="0">
                <a:pos x="connsiteX2" y="connsiteY2"/>
              </a:cxn>
              <a:cxn ang="0">
                <a:pos x="connsiteX3" y="connsiteY3"/>
              </a:cxn>
            </a:cxnLst>
            <a:rect l="l" t="t" r="r" b="b"/>
            <a:pathLst>
              <a:path w="2743200" h="1907628">
                <a:moveTo>
                  <a:pt x="0" y="1907628"/>
                </a:moveTo>
                <a:cubicBezTo>
                  <a:pt x="175391" y="1487871"/>
                  <a:pt x="350783" y="1068114"/>
                  <a:pt x="606973" y="780393"/>
                </a:cubicBezTo>
                <a:cubicBezTo>
                  <a:pt x="863163" y="492672"/>
                  <a:pt x="1181100" y="311368"/>
                  <a:pt x="1537138" y="181303"/>
                </a:cubicBezTo>
                <a:cubicBezTo>
                  <a:pt x="1893176" y="51238"/>
                  <a:pt x="2318188" y="25619"/>
                  <a:pt x="2743200" y="0"/>
                </a:cubicBezTo>
              </a:path>
            </a:pathLst>
          </a:cu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0845C65-F7BA-9F91-6016-2005212DE54D}"/>
                  </a:ext>
                </a:extLst>
              </p:cNvPr>
              <p:cNvSpPr txBox="1"/>
              <p:nvPr/>
            </p:nvSpPr>
            <p:spPr>
              <a:xfrm>
                <a:off x="5368559" y="4429881"/>
                <a:ext cx="31727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𝐸</m:t>
                      </m:r>
                    </m:oMath>
                  </m:oMathPara>
                </a14:m>
                <a:endParaRPr lang="en-US" sz="1050" dirty="0"/>
              </a:p>
            </p:txBody>
          </p:sp>
        </mc:Choice>
        <mc:Fallback xmlns="">
          <p:sp>
            <p:nvSpPr>
              <p:cNvPr id="42" name="TextBox 41">
                <a:extLst>
                  <a:ext uri="{FF2B5EF4-FFF2-40B4-BE49-F238E27FC236}">
                    <a16:creationId xmlns:a16="http://schemas.microsoft.com/office/drawing/2014/main" id="{E0845C65-F7BA-9F91-6016-2005212DE54D}"/>
                  </a:ext>
                </a:extLst>
              </p:cNvPr>
              <p:cNvSpPr txBox="1">
                <a:spLocks noRot="1" noChangeAspect="1" noMove="1" noResize="1" noEditPoints="1" noAdjustHandles="1" noChangeArrowheads="1" noChangeShapeType="1" noTextEdit="1"/>
              </p:cNvSpPr>
              <p:nvPr/>
            </p:nvSpPr>
            <p:spPr>
              <a:xfrm>
                <a:off x="5368559" y="4429881"/>
                <a:ext cx="317278" cy="400110"/>
              </a:xfrm>
              <a:prstGeom prst="rect">
                <a:avLst/>
              </a:prstGeom>
              <a:blipFill>
                <a:blip r:embed="rId15"/>
                <a:stretch>
                  <a:fillRect r="-6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844038-8D76-D2E1-18EC-872712BB6EFF}"/>
                  </a:ext>
                </a:extLst>
              </p:cNvPr>
              <p:cNvSpPr txBox="1"/>
              <p:nvPr/>
            </p:nvSpPr>
            <p:spPr>
              <a:xfrm>
                <a:off x="5535163" y="3418452"/>
                <a:ext cx="31727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0</m:t>
                      </m:r>
                    </m:oMath>
                  </m:oMathPara>
                </a14:m>
                <a:endParaRPr lang="en-US" sz="1050" dirty="0"/>
              </a:p>
            </p:txBody>
          </p:sp>
        </mc:Choice>
        <mc:Fallback xmlns="">
          <p:sp>
            <p:nvSpPr>
              <p:cNvPr id="45" name="TextBox 44">
                <a:extLst>
                  <a:ext uri="{FF2B5EF4-FFF2-40B4-BE49-F238E27FC236}">
                    <a16:creationId xmlns:a16="http://schemas.microsoft.com/office/drawing/2014/main" id="{31844038-8D76-D2E1-18EC-872712BB6EFF}"/>
                  </a:ext>
                </a:extLst>
              </p:cNvPr>
              <p:cNvSpPr txBox="1">
                <a:spLocks noRot="1" noChangeAspect="1" noMove="1" noResize="1" noEditPoints="1" noAdjustHandles="1" noChangeArrowheads="1" noChangeShapeType="1" noTextEdit="1"/>
              </p:cNvSpPr>
              <p:nvPr/>
            </p:nvSpPr>
            <p:spPr>
              <a:xfrm>
                <a:off x="5535163" y="3418452"/>
                <a:ext cx="317278"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9F952B7-AFE2-55D9-3761-292B70616B54}"/>
                  </a:ext>
                </a:extLst>
              </p:cNvPr>
              <p:cNvSpPr txBox="1"/>
              <p:nvPr/>
            </p:nvSpPr>
            <p:spPr>
              <a:xfrm>
                <a:off x="5051335" y="2742298"/>
                <a:ext cx="523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0000FF"/>
                              </a:solidFill>
                              <a:latin typeface="Cambria Math" panose="02040503050406030204" pitchFamily="18" charset="0"/>
                            </a:rPr>
                          </m:ctrlPr>
                        </m:sSubPr>
                        <m:e>
                          <m:sSub>
                            <m:sSubPr>
                              <m:ctrlPr>
                                <a:rPr lang="en-US"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𝑣</m:t>
                              </m:r>
                            </m:e>
                            <m:sub>
                              <m:r>
                                <a:rPr lang="en-US" sz="2400" b="0" i="1" dirty="0" smtClean="0">
                                  <a:solidFill>
                                    <a:srgbClr val="0000FF"/>
                                  </a:solidFill>
                                  <a:latin typeface="Cambria Math" panose="02040503050406030204" pitchFamily="18" charset="0"/>
                                </a:rPr>
                                <m:t>𝑅</m:t>
                              </m:r>
                            </m:sub>
                          </m:sSub>
                          <m:r>
                            <a:rPr lang="en-US" sz="2400" b="0" i="1" dirty="0" smtClean="0">
                              <a:solidFill>
                                <a:srgbClr val="0000FF"/>
                              </a:solidFill>
                              <a:latin typeface="Cambria Math" panose="02040503050406030204" pitchFamily="18" charset="0"/>
                            </a:rPr>
                            <m:t>𝑣</m:t>
                          </m:r>
                        </m:e>
                        <m:sub>
                          <m:r>
                            <a:rPr lang="en-US" sz="2400" b="0" i="1" dirty="0" smtClean="0">
                              <a:solidFill>
                                <a:srgbClr val="0000FF"/>
                              </a:solidFill>
                              <a:latin typeface="Cambria Math" panose="02040503050406030204" pitchFamily="18" charset="0"/>
                            </a:rPr>
                            <m:t>𝐿</m:t>
                          </m:r>
                        </m:sub>
                      </m:sSub>
                    </m:oMath>
                  </m:oMathPara>
                </a14:m>
                <a:endParaRPr lang="en-US" sz="2400" dirty="0"/>
              </a:p>
            </p:txBody>
          </p:sp>
        </mc:Choice>
        <mc:Fallback xmlns="">
          <p:sp>
            <p:nvSpPr>
              <p:cNvPr id="48" name="TextBox 47">
                <a:extLst>
                  <a:ext uri="{FF2B5EF4-FFF2-40B4-BE49-F238E27FC236}">
                    <a16:creationId xmlns:a16="http://schemas.microsoft.com/office/drawing/2014/main" id="{59F952B7-AFE2-55D9-3761-292B70616B54}"/>
                  </a:ext>
                </a:extLst>
              </p:cNvPr>
              <p:cNvSpPr txBox="1">
                <a:spLocks noRot="1" noChangeAspect="1" noMove="1" noResize="1" noEditPoints="1" noAdjustHandles="1" noChangeArrowheads="1" noChangeShapeType="1" noTextEdit="1"/>
              </p:cNvSpPr>
              <p:nvPr/>
            </p:nvSpPr>
            <p:spPr>
              <a:xfrm>
                <a:off x="5051335" y="2742298"/>
                <a:ext cx="523659" cy="461665"/>
              </a:xfrm>
              <a:prstGeom prst="rect">
                <a:avLst/>
              </a:prstGeom>
              <a:blipFill>
                <a:blip r:embed="rId17"/>
                <a:stretch>
                  <a:fillRect r="-61628"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4" name="TextBox 3073">
                <a:extLst>
                  <a:ext uri="{FF2B5EF4-FFF2-40B4-BE49-F238E27FC236}">
                    <a16:creationId xmlns:a16="http://schemas.microsoft.com/office/drawing/2014/main" id="{109DEAA0-8980-071C-EE8E-82667E2744AF}"/>
                  </a:ext>
                </a:extLst>
              </p:cNvPr>
              <p:cNvSpPr txBox="1"/>
              <p:nvPr/>
            </p:nvSpPr>
            <p:spPr>
              <a:xfrm>
                <a:off x="6597589" y="2907849"/>
                <a:ext cx="4556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4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4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sub>
                      </m:sSub>
                    </m:oMath>
                  </m:oMathPara>
                </a14:m>
                <a:endParaRPr lang="en-US" dirty="0"/>
              </a:p>
            </p:txBody>
          </p:sp>
        </mc:Choice>
        <mc:Fallback xmlns="">
          <p:sp>
            <p:nvSpPr>
              <p:cNvPr id="3074" name="TextBox 3073">
                <a:extLst>
                  <a:ext uri="{FF2B5EF4-FFF2-40B4-BE49-F238E27FC236}">
                    <a16:creationId xmlns:a16="http://schemas.microsoft.com/office/drawing/2014/main" id="{109DEAA0-8980-071C-EE8E-82667E2744AF}"/>
                  </a:ext>
                </a:extLst>
              </p:cNvPr>
              <p:cNvSpPr txBox="1">
                <a:spLocks noRot="1" noChangeAspect="1" noMove="1" noResize="1" noEditPoints="1" noAdjustHandles="1" noChangeArrowheads="1" noChangeShapeType="1" noTextEdit="1"/>
              </p:cNvSpPr>
              <p:nvPr/>
            </p:nvSpPr>
            <p:spPr>
              <a:xfrm>
                <a:off x="6597589" y="2907849"/>
                <a:ext cx="455664" cy="461665"/>
              </a:xfrm>
              <a:prstGeom prst="rect">
                <a:avLst/>
              </a:prstGeom>
              <a:blipFill>
                <a:blip r:embed="rId18"/>
                <a:stretch>
                  <a:fillRect r="-18667"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0" name="TextBox 3079">
                <a:extLst>
                  <a:ext uri="{FF2B5EF4-FFF2-40B4-BE49-F238E27FC236}">
                    <a16:creationId xmlns:a16="http://schemas.microsoft.com/office/drawing/2014/main" id="{1D690640-942D-2F3D-6F22-79DDBBCE0C76}"/>
                  </a:ext>
                </a:extLst>
              </p:cNvPr>
              <p:cNvSpPr txBox="1"/>
              <p:nvPr/>
            </p:nvSpPr>
            <p:spPr>
              <a:xfrm>
                <a:off x="6669532" y="3773908"/>
                <a:ext cx="4556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4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4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𝐿</m:t>
                          </m:r>
                        </m:sub>
                      </m:sSub>
                    </m:oMath>
                  </m:oMathPara>
                </a14:m>
                <a:endParaRPr lang="en-US" dirty="0"/>
              </a:p>
            </p:txBody>
          </p:sp>
        </mc:Choice>
        <mc:Fallback xmlns="">
          <p:sp>
            <p:nvSpPr>
              <p:cNvPr id="3080" name="TextBox 3079">
                <a:extLst>
                  <a:ext uri="{FF2B5EF4-FFF2-40B4-BE49-F238E27FC236}">
                    <a16:creationId xmlns:a16="http://schemas.microsoft.com/office/drawing/2014/main" id="{1D690640-942D-2F3D-6F22-79DDBBCE0C76}"/>
                  </a:ext>
                </a:extLst>
              </p:cNvPr>
              <p:cNvSpPr txBox="1">
                <a:spLocks noRot="1" noChangeAspect="1" noMove="1" noResize="1" noEditPoints="1" noAdjustHandles="1" noChangeArrowheads="1" noChangeShapeType="1" noTextEdit="1"/>
              </p:cNvSpPr>
              <p:nvPr/>
            </p:nvSpPr>
            <p:spPr>
              <a:xfrm>
                <a:off x="6669532" y="3773908"/>
                <a:ext cx="455664" cy="461665"/>
              </a:xfrm>
              <a:prstGeom prst="rect">
                <a:avLst/>
              </a:prstGeom>
              <a:blipFill>
                <a:blip r:embed="rId19"/>
                <a:stretch>
                  <a:fillRect r="-13333"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0" name="TextBox 3089">
                <a:extLst>
                  <a:ext uri="{FF2B5EF4-FFF2-40B4-BE49-F238E27FC236}">
                    <a16:creationId xmlns:a16="http://schemas.microsoft.com/office/drawing/2014/main" id="{20617493-9E92-02AD-B14B-022C059021E3}"/>
                  </a:ext>
                </a:extLst>
              </p:cNvPr>
              <p:cNvSpPr txBox="1"/>
              <p:nvPr/>
            </p:nvSpPr>
            <p:spPr>
              <a:xfrm>
                <a:off x="8641870" y="3355054"/>
                <a:ext cx="35807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oMath>
                  </m:oMathPara>
                </a14:m>
                <a:endParaRPr lang="en-US" dirty="0"/>
              </a:p>
            </p:txBody>
          </p:sp>
        </mc:Choice>
        <mc:Fallback xmlns="">
          <p:sp>
            <p:nvSpPr>
              <p:cNvPr id="3090" name="TextBox 3089">
                <a:extLst>
                  <a:ext uri="{FF2B5EF4-FFF2-40B4-BE49-F238E27FC236}">
                    <a16:creationId xmlns:a16="http://schemas.microsoft.com/office/drawing/2014/main" id="{20617493-9E92-02AD-B14B-022C059021E3}"/>
                  </a:ext>
                </a:extLst>
              </p:cNvPr>
              <p:cNvSpPr txBox="1">
                <a:spLocks noRot="1" noChangeAspect="1" noMove="1" noResize="1" noEditPoints="1" noAdjustHandles="1" noChangeArrowheads="1" noChangeShapeType="1" noTextEdit="1"/>
              </p:cNvSpPr>
              <p:nvPr/>
            </p:nvSpPr>
            <p:spPr>
              <a:xfrm>
                <a:off x="8641870" y="3355054"/>
                <a:ext cx="358079" cy="461665"/>
              </a:xfrm>
              <a:prstGeom prst="rect">
                <a:avLst/>
              </a:prstGeom>
              <a:blipFill>
                <a:blip r:embed="rId20"/>
                <a:stretch>
                  <a:fillRect/>
                </a:stretch>
              </a:blipFill>
            </p:spPr>
            <p:txBody>
              <a:bodyPr/>
              <a:lstStyle/>
              <a:p>
                <a:r>
                  <a:rPr lang="en-US">
                    <a:noFill/>
                  </a:rPr>
                  <a:t> </a:t>
                </a:r>
              </a:p>
            </p:txBody>
          </p:sp>
        </mc:Fallback>
      </mc:AlternateContent>
      <p:sp>
        <p:nvSpPr>
          <p:cNvPr id="3091" name="TextBox 3090">
            <a:extLst>
              <a:ext uri="{FF2B5EF4-FFF2-40B4-BE49-F238E27FC236}">
                <a16:creationId xmlns:a16="http://schemas.microsoft.com/office/drawing/2014/main" id="{EBC7A1BD-FD71-8F29-D3EB-B7CEA20CDBF6}"/>
              </a:ext>
            </a:extLst>
          </p:cNvPr>
          <p:cNvSpPr txBox="1"/>
          <p:nvPr/>
        </p:nvSpPr>
        <p:spPr>
          <a:xfrm>
            <a:off x="6149196" y="2017557"/>
            <a:ext cx="2725178" cy="338554"/>
          </a:xfrm>
          <a:prstGeom prst="rect">
            <a:avLst/>
          </a:prstGeom>
          <a:noFill/>
        </p:spPr>
        <p:txBody>
          <a:bodyPr wrap="square" rtlCol="0">
            <a:spAutoFit/>
          </a:bodyPr>
          <a:lstStyle/>
          <a:p>
            <a:pPr algn="just"/>
            <a:r>
              <a:rPr lang="en-US" sz="1600" dirty="0"/>
              <a:t>Voltage drop across resistor</a:t>
            </a:r>
          </a:p>
        </p:txBody>
      </p:sp>
      <mc:AlternateContent xmlns:mc="http://schemas.openxmlformats.org/markup-compatibility/2006" xmlns:a14="http://schemas.microsoft.com/office/drawing/2010/main">
        <mc:Choice Requires="a14">
          <p:sp>
            <p:nvSpPr>
              <p:cNvPr id="3093" name="TextBox 3092">
                <a:extLst>
                  <a:ext uri="{FF2B5EF4-FFF2-40B4-BE49-F238E27FC236}">
                    <a16:creationId xmlns:a16="http://schemas.microsoft.com/office/drawing/2014/main" id="{75A68C52-466F-A89A-D037-D3CEC6670442}"/>
                  </a:ext>
                </a:extLst>
              </p:cNvPr>
              <p:cNvSpPr txBox="1"/>
              <p:nvPr/>
            </p:nvSpPr>
            <p:spPr>
              <a:xfrm>
                <a:off x="6153165" y="2300260"/>
                <a:ext cx="2839398"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e>
                      </m:d>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m:rPr>
                          <m:sty m:val="p"/>
                        </m:rP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R</m:t>
                      </m:r>
                      <m:r>
                        <a:rPr lang="en-US" sz="2000" i="1" dirty="0">
                          <a:solidFill>
                            <a:srgbClr val="0000FF"/>
                          </a:solidFill>
                          <a:latin typeface="Cambria Math" panose="02040503050406030204" pitchFamily="18" charset="0"/>
                        </a:rPr>
                        <m:t>𝑖</m:t>
                      </m:r>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m:rPr>
                              <m:sty m:val="p"/>
                            </m:rP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t</m:t>
                          </m:r>
                        </m:e>
                      </m:d>
                      <m: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sSup>
                        <m:sSupPr>
                          <m:ctrlPr>
                            <a:rPr lang="en-US" sz="2000" i="1" dirty="0">
                              <a:solidFill>
                                <a:srgbClr val="0000FF"/>
                              </a:solidFill>
                              <a:latin typeface="Cambria Math" panose="02040503050406030204" pitchFamily="18" charset="0"/>
                            </a:rPr>
                          </m:ctrlPr>
                        </m:sSupPr>
                        <m:e>
                          <m:r>
                            <a:rPr lang="en-US" sz="2000" b="0" i="1" dirty="0" smtClean="0">
                              <a:solidFill>
                                <a:srgbClr val="0000FF"/>
                              </a:solidFill>
                              <a:latin typeface="Cambria Math" panose="02040503050406030204" pitchFamily="18" charset="0"/>
                            </a:rPr>
                            <m:t>𝐸</m:t>
                          </m:r>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𝑅𝑡</m:t>
                              </m:r>
                            </m:num>
                            <m:den>
                              <m:r>
                                <a:rPr lang="en-US" sz="2000" i="1" dirty="0">
                                  <a:solidFill>
                                    <a:srgbClr val="0000FF"/>
                                  </a:solidFill>
                                  <a:latin typeface="Cambria Math" panose="02040503050406030204" pitchFamily="18" charset="0"/>
                                </a:rPr>
                                <m:t>𝐿</m:t>
                              </m:r>
                            </m:den>
                          </m:f>
                        </m:sup>
                      </m:sSup>
                    </m:oMath>
                  </m:oMathPara>
                </a14:m>
                <a:endParaRPr lang="en-US" sz="2000" dirty="0"/>
              </a:p>
            </p:txBody>
          </p:sp>
        </mc:Choice>
        <mc:Fallback xmlns="">
          <p:sp>
            <p:nvSpPr>
              <p:cNvPr id="3093" name="TextBox 3092">
                <a:extLst>
                  <a:ext uri="{FF2B5EF4-FFF2-40B4-BE49-F238E27FC236}">
                    <a16:creationId xmlns:a16="http://schemas.microsoft.com/office/drawing/2014/main" id="{75A68C52-466F-A89A-D037-D3CEC6670442}"/>
                  </a:ext>
                </a:extLst>
              </p:cNvPr>
              <p:cNvSpPr txBox="1">
                <a:spLocks noRot="1" noChangeAspect="1" noMove="1" noResize="1" noEditPoints="1" noAdjustHandles="1" noChangeArrowheads="1" noChangeShapeType="1" noTextEdit="1"/>
              </p:cNvSpPr>
              <p:nvPr/>
            </p:nvSpPr>
            <p:spPr>
              <a:xfrm>
                <a:off x="6153165" y="2300260"/>
                <a:ext cx="2839398" cy="539315"/>
              </a:xfrm>
              <a:prstGeom prst="rect">
                <a:avLst/>
              </a:prstGeom>
              <a:blipFill>
                <a:blip r:embed="rId21"/>
                <a:stretch>
                  <a:fillRect/>
                </a:stretch>
              </a:blipFill>
            </p:spPr>
            <p:txBody>
              <a:bodyPr/>
              <a:lstStyle/>
              <a:p>
                <a:r>
                  <a:rPr lang="en-US">
                    <a:noFill/>
                  </a:rPr>
                  <a:t> </a:t>
                </a:r>
              </a:p>
            </p:txBody>
          </p:sp>
        </mc:Fallback>
      </mc:AlternateContent>
      <p:sp>
        <p:nvSpPr>
          <p:cNvPr id="3095" name="TextBox 3094">
            <a:extLst>
              <a:ext uri="{FF2B5EF4-FFF2-40B4-BE49-F238E27FC236}">
                <a16:creationId xmlns:a16="http://schemas.microsoft.com/office/drawing/2014/main" id="{D5DF2075-E1EF-2F1B-7C48-0F9DC3F16D40}"/>
              </a:ext>
            </a:extLst>
          </p:cNvPr>
          <p:cNvSpPr txBox="1"/>
          <p:nvPr/>
        </p:nvSpPr>
        <p:spPr>
          <a:xfrm>
            <a:off x="6018243" y="4514221"/>
            <a:ext cx="2725178" cy="338554"/>
          </a:xfrm>
          <a:prstGeom prst="rect">
            <a:avLst/>
          </a:prstGeom>
          <a:noFill/>
        </p:spPr>
        <p:txBody>
          <a:bodyPr wrap="square" rtlCol="0">
            <a:spAutoFit/>
          </a:bodyPr>
          <a:lstStyle/>
          <a:p>
            <a:pPr algn="just"/>
            <a:r>
              <a:rPr lang="en-US" sz="1600" dirty="0"/>
              <a:t>Voltage drop across L</a:t>
            </a:r>
          </a:p>
        </p:txBody>
      </p:sp>
      <mc:AlternateContent xmlns:mc="http://schemas.openxmlformats.org/markup-compatibility/2006" xmlns:a14="http://schemas.microsoft.com/office/drawing/2010/main">
        <mc:Choice Requires="a14">
          <p:sp>
            <p:nvSpPr>
              <p:cNvPr id="3098" name="TextBox 3097">
                <a:extLst>
                  <a:ext uri="{FF2B5EF4-FFF2-40B4-BE49-F238E27FC236}">
                    <a16:creationId xmlns:a16="http://schemas.microsoft.com/office/drawing/2014/main" id="{35E960DC-4D70-34E0-2CA3-F67F5EE964AF}"/>
                  </a:ext>
                </a:extLst>
              </p:cNvPr>
              <p:cNvSpPr txBox="1"/>
              <p:nvPr/>
            </p:nvSpPr>
            <p:spPr>
              <a:xfrm>
                <a:off x="5829170" y="4604185"/>
                <a:ext cx="3314830" cy="5393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𝐿</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e>
                      </m:d>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sSub>
                        <m:sSubPr>
                          <m:ctrlPr>
                            <a:rPr lang="en-US" sz="2000" i="1" dirty="0">
                              <a:solidFill>
                                <a:srgbClr val="0000FF"/>
                              </a:solidFill>
                              <a:latin typeface="Cambria Math" panose="02040503050406030204" pitchFamily="18" charset="0"/>
                            </a:rPr>
                          </m:ctrlPr>
                        </m:sSubPr>
                        <m:e>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𝑣</m:t>
                          </m:r>
                        </m:e>
                        <m:sub>
                          <m:r>
                            <a:rPr lang="en-US" sz="2000" b="0" i="1" dirty="0" smtClean="0">
                              <a:solidFill>
                                <a:srgbClr val="0000FF"/>
                              </a:solidFill>
                              <a:latin typeface="Cambria Math" panose="02040503050406030204" pitchFamily="18" charset="0"/>
                            </a:rPr>
                            <m:t>𝑅</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m:rPr>
                              <m:sty m:val="p"/>
                            </m:rP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t</m:t>
                          </m:r>
                        </m:e>
                      </m:d>
                      <m:r>
                        <a:rPr kumimoji="0" lang="en-US" sz="2000" b="0" i="0"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sSup>
                        <m:sSupPr>
                          <m:ctrlPr>
                            <a:rPr lang="en-US" sz="2000" i="1" dirty="0">
                              <a:solidFill>
                                <a:srgbClr val="0000FF"/>
                              </a:solidFill>
                              <a:latin typeface="Cambria Math" panose="02040503050406030204" pitchFamily="18" charset="0"/>
                            </a:rPr>
                          </m:ctrlPr>
                        </m:sSupPr>
                        <m:e>
                          <m:r>
                            <a:rPr lang="en-US" sz="2000" b="0" i="1" dirty="0" smtClean="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𝐸𝑒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𝑅𝑡</m:t>
                              </m:r>
                            </m:num>
                            <m:den>
                              <m:r>
                                <a:rPr lang="en-US" sz="2000" i="1" dirty="0">
                                  <a:solidFill>
                                    <a:srgbClr val="0000FF"/>
                                  </a:solidFill>
                                  <a:latin typeface="Cambria Math" panose="02040503050406030204" pitchFamily="18" charset="0"/>
                                </a:rPr>
                                <m:t>𝐿</m:t>
                              </m:r>
                            </m:den>
                          </m:f>
                        </m:sup>
                      </m:sSup>
                    </m:oMath>
                  </m:oMathPara>
                </a14:m>
                <a:endParaRPr lang="en-US" sz="2000" dirty="0"/>
              </a:p>
            </p:txBody>
          </p:sp>
        </mc:Choice>
        <mc:Fallback xmlns="">
          <p:sp>
            <p:nvSpPr>
              <p:cNvPr id="3098" name="TextBox 3097">
                <a:extLst>
                  <a:ext uri="{FF2B5EF4-FFF2-40B4-BE49-F238E27FC236}">
                    <a16:creationId xmlns:a16="http://schemas.microsoft.com/office/drawing/2014/main" id="{35E960DC-4D70-34E0-2CA3-F67F5EE964AF}"/>
                  </a:ext>
                </a:extLst>
              </p:cNvPr>
              <p:cNvSpPr txBox="1">
                <a:spLocks noRot="1" noChangeAspect="1" noMove="1" noResize="1" noEditPoints="1" noAdjustHandles="1" noChangeArrowheads="1" noChangeShapeType="1" noTextEdit="1"/>
              </p:cNvSpPr>
              <p:nvPr/>
            </p:nvSpPr>
            <p:spPr>
              <a:xfrm>
                <a:off x="5829170" y="4604185"/>
                <a:ext cx="3314830" cy="539315"/>
              </a:xfrm>
              <a:prstGeom prst="rect">
                <a:avLst/>
              </a:prstGeom>
              <a:blipFill>
                <a:blip r:embed="rId2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96538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4</a:t>
            </a:fld>
            <a:endParaRPr lang="en-US" sz="1200" dirty="0">
              <a:solidFill>
                <a:schemeClr val="accent3">
                  <a:lumMod val="50000"/>
                </a:schemeClr>
              </a:solidFill>
            </a:endParaRPr>
          </a:p>
        </p:txBody>
      </p:sp>
      <p:sp>
        <p:nvSpPr>
          <p:cNvPr id="12" name="TextBox 11"/>
          <p:cNvSpPr txBox="1"/>
          <p:nvPr/>
        </p:nvSpPr>
        <p:spPr>
          <a:xfrm>
            <a:off x="714302" y="-14988"/>
            <a:ext cx="3012272" cy="523220"/>
          </a:xfrm>
          <a:prstGeom prst="rect">
            <a:avLst/>
          </a:prstGeom>
          <a:noFill/>
        </p:spPr>
        <p:txBody>
          <a:bodyPr wrap="square" rtlCol="0">
            <a:spAutoFit/>
          </a:bodyPr>
          <a:lstStyle/>
          <a:p>
            <a:r>
              <a:rPr lang="en-US" sz="2800" b="1" dirty="0">
                <a:solidFill>
                  <a:srgbClr val="0000FF"/>
                </a:solidFill>
                <a:latin typeface="Livvic" panose="020B0604020202020204" charset="0"/>
              </a:rPr>
              <a:t>What is circuit?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B5ED756-39BD-46B2-E770-18CF4A77839F}"/>
              </a:ext>
            </a:extLst>
          </p:cNvPr>
          <p:cNvSpPr txBox="1"/>
          <p:nvPr/>
        </p:nvSpPr>
        <p:spPr>
          <a:xfrm>
            <a:off x="0" y="619185"/>
            <a:ext cx="9048914" cy="4524315"/>
          </a:xfrm>
          <a:prstGeom prst="rect">
            <a:avLst/>
          </a:prstGeom>
          <a:noFill/>
        </p:spPr>
        <p:txBody>
          <a:bodyPr wrap="square">
            <a:spAutoFit/>
          </a:bodyPr>
          <a:lstStyle/>
          <a:p>
            <a:r>
              <a:rPr lang="en-US" sz="2400" b="0" i="0" dirty="0">
                <a:solidFill>
                  <a:srgbClr val="000000"/>
                </a:solidFill>
                <a:effectLst/>
                <a:latin typeface="Calibri" panose="020F0502020204030204" pitchFamily="34" charset="0"/>
              </a:rPr>
              <a:t>A circuit is a path between two or more points along which an electrical</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current can be carried.</a:t>
            </a:r>
          </a:p>
          <a:p>
            <a:endParaRPr lang="en-US" sz="2400" b="0" i="0" dirty="0">
              <a:solidFill>
                <a:srgbClr val="000000"/>
              </a:solidFill>
              <a:effectLst/>
              <a:latin typeface="Calibri" panose="020F0502020204030204" pitchFamily="34" charset="0"/>
            </a:endParaRPr>
          </a:p>
          <a:p>
            <a:pPr algn="just"/>
            <a:r>
              <a:rPr lang="en-US" sz="2800" b="1" i="0" dirty="0">
                <a:solidFill>
                  <a:srgbClr val="FF0000"/>
                </a:solidFill>
                <a:effectLst/>
                <a:latin typeface="Calibri-Bold"/>
              </a:rPr>
              <a:t>Discrete circuit</a:t>
            </a:r>
          </a:p>
          <a:p>
            <a:pPr algn="just"/>
            <a:r>
              <a:rPr lang="en-US" sz="2000" b="0" i="0" dirty="0">
                <a:solidFill>
                  <a:srgbClr val="000000"/>
                </a:solidFill>
                <a:effectLst/>
                <a:latin typeface="Calibri" panose="020F0502020204030204" pitchFamily="34" charset="0"/>
              </a:rPr>
              <a:t>A </a:t>
            </a:r>
            <a:r>
              <a:rPr lang="en-US" sz="2000" b="1" i="0" dirty="0">
                <a:solidFill>
                  <a:srgbClr val="000000"/>
                </a:solidFill>
                <a:effectLst/>
                <a:latin typeface="Calibri-Bold"/>
              </a:rPr>
              <a:t>discrete circuit </a:t>
            </a:r>
            <a:r>
              <a:rPr lang="en-US" sz="2000" b="0" i="0" dirty="0">
                <a:solidFill>
                  <a:srgbClr val="000000"/>
                </a:solidFill>
                <a:effectLst/>
                <a:latin typeface="Calibri" panose="020F0502020204030204" pitchFamily="34" charset="0"/>
              </a:rPr>
              <a:t>is an electronic circuit built out of discrete components, such as</a:t>
            </a:r>
            <a:br>
              <a:rPr lang="en-US" sz="2000" b="0" i="0" dirty="0">
                <a:solidFill>
                  <a:srgbClr val="000000"/>
                </a:solidFill>
                <a:effectLst/>
                <a:latin typeface="Calibri" panose="020F0502020204030204" pitchFamily="34" charset="0"/>
              </a:rPr>
            </a:br>
            <a:r>
              <a:rPr lang="en-US" sz="2000" b="0" i="0" dirty="0">
                <a:solidFill>
                  <a:srgbClr val="000000"/>
                </a:solidFill>
                <a:effectLst/>
                <a:latin typeface="Calibri" panose="020F0502020204030204" pitchFamily="34" charset="0"/>
              </a:rPr>
              <a:t>resistors, transistors, etc., instead of a single integrated circuit.</a:t>
            </a:r>
          </a:p>
          <a:p>
            <a:endParaRPr lang="en-US" sz="2000" dirty="0">
              <a:latin typeface="Calibri" panose="020F0502020204030204" pitchFamily="34" charset="0"/>
            </a:endParaRPr>
          </a:p>
          <a:p>
            <a:pPr algn="just"/>
            <a:r>
              <a:rPr lang="en-US" sz="2800" b="1" i="0" dirty="0">
                <a:solidFill>
                  <a:srgbClr val="FF0000"/>
                </a:solidFill>
                <a:effectLst/>
                <a:latin typeface="Calibri-Bold"/>
              </a:rPr>
              <a:t>Integrated circuit</a:t>
            </a:r>
          </a:p>
          <a:p>
            <a:pPr algn="just"/>
            <a:r>
              <a:rPr lang="en-US" sz="2000" b="0" i="0" dirty="0">
                <a:solidFill>
                  <a:srgbClr val="000000"/>
                </a:solidFill>
                <a:effectLst/>
                <a:latin typeface="Calibri" panose="020F0502020204030204" pitchFamily="34" charset="0"/>
              </a:rPr>
              <a:t>An integrated circuit (IC), sometimes called a </a:t>
            </a:r>
            <a:r>
              <a:rPr lang="en-US" sz="2000" b="0" i="1" dirty="0">
                <a:solidFill>
                  <a:srgbClr val="000000"/>
                </a:solidFill>
                <a:effectLst/>
                <a:latin typeface="Calibri-Italic"/>
              </a:rPr>
              <a:t>chip </a:t>
            </a:r>
            <a:r>
              <a:rPr lang="en-US" sz="2000" b="0" i="0" dirty="0">
                <a:solidFill>
                  <a:srgbClr val="000000"/>
                </a:solidFill>
                <a:effectLst/>
                <a:latin typeface="Calibri" panose="020F0502020204030204" pitchFamily="34" charset="0"/>
              </a:rPr>
              <a:t>or microchip, is a semiconductor wafer on which thousands or millions of tiny resistors, capacitors, and transistors are fabricated. An IC can function as an amplifier, oscillator, timer, counter, computer memory, or microprocessor. A particular IC is categorized as either linear (analog) or digital, depending on its intended application.</a:t>
            </a:r>
            <a:r>
              <a:rPr lang="en-US" sz="2000" dirty="0"/>
              <a:t> </a:t>
            </a:r>
          </a:p>
        </p:txBody>
      </p:sp>
    </p:spTree>
    <p:extLst>
      <p:ext uri="{BB962C8B-B14F-4D97-AF65-F5344CB8AC3E}">
        <p14:creationId xmlns:p14="http://schemas.microsoft.com/office/powerpoint/2010/main" val="28208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3" end="3"/>
                                            </p:txEl>
                                          </p:spTgt>
                                        </p:tgtEl>
                                        <p:attrNameLst>
                                          <p:attrName>style.visibility</p:attrName>
                                        </p:attrNameLst>
                                      </p:cBhvr>
                                      <p:to>
                                        <p:strVal val="visible"/>
                                      </p:to>
                                    </p:set>
                                    <p:animEffect transition="in" filter="fade">
                                      <p:cBhvr>
                                        <p:cTn id="10" dur="500"/>
                                        <p:tgtEl>
                                          <p:spTgt spid="1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animEffect transition="in" filter="fade">
                                      <p:cBhvr>
                                        <p:cTn id="15" dur="500"/>
                                        <p:tgtEl>
                                          <p:spTgt spid="1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6" end="6"/>
                                            </p:txEl>
                                          </p:spTgt>
                                        </p:tgtEl>
                                        <p:attrNameLst>
                                          <p:attrName>style.visibility</p:attrName>
                                        </p:attrNameLst>
                                      </p:cBhvr>
                                      <p:to>
                                        <p:strVal val="visible"/>
                                      </p:to>
                                    </p:set>
                                    <p:animEffect transition="in" filter="fade">
                                      <p:cBhvr>
                                        <p:cTn id="18"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40</a:t>
            </a:fld>
            <a:endParaRPr lang="en-US" sz="1200" dirty="0">
              <a:solidFill>
                <a:schemeClr val="accent3">
                  <a:lumMod val="50000"/>
                </a:schemeClr>
              </a:solidFill>
            </a:endParaRPr>
          </a:p>
        </p:txBody>
      </p:sp>
      <p:sp>
        <p:nvSpPr>
          <p:cNvPr id="12" name="TextBox 11"/>
          <p:cNvSpPr txBox="1"/>
          <p:nvPr/>
        </p:nvSpPr>
        <p:spPr>
          <a:xfrm>
            <a:off x="714302" y="-14988"/>
            <a:ext cx="5325497" cy="523220"/>
          </a:xfrm>
          <a:prstGeom prst="rect">
            <a:avLst/>
          </a:prstGeom>
          <a:noFill/>
        </p:spPr>
        <p:txBody>
          <a:bodyPr wrap="none" rtlCol="0">
            <a:spAutoFit/>
          </a:bodyPr>
          <a:lstStyle/>
          <a:p>
            <a:r>
              <a:rPr lang="en-US" sz="2800" b="1" dirty="0">
                <a:solidFill>
                  <a:srgbClr val="0000FF"/>
                </a:solidFill>
                <a:latin typeface="Livvic" panose="020B0604020202020204" charset="0"/>
              </a:rPr>
              <a:t>RC circuit : </a:t>
            </a:r>
            <a:r>
              <a:rPr lang="en-US" sz="2800" b="1" dirty="0">
                <a:solidFill>
                  <a:srgbClr val="FF0000"/>
                </a:solidFill>
                <a:latin typeface="Livvic" panose="020B0604020202020204" charset="0"/>
              </a:rPr>
              <a:t>Growth of Current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6004C06-74A6-45E6-55B1-869FBCCEC233}"/>
              </a:ext>
            </a:extLst>
          </p:cNvPr>
          <p:cNvCxnSpPr>
            <a:cxnSpLocks/>
          </p:cNvCxnSpPr>
          <p:nvPr/>
        </p:nvCxnSpPr>
        <p:spPr>
          <a:xfrm flipV="1">
            <a:off x="4880359" y="1557010"/>
            <a:ext cx="1969133" cy="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E15976-4BCC-59DD-00BD-CB849D87AC8D}"/>
                  </a:ext>
                </a:extLst>
              </p:cNvPr>
              <p:cNvSpPr txBox="1"/>
              <p:nvPr/>
            </p:nvSpPr>
            <p:spPr>
              <a:xfrm>
                <a:off x="6943602" y="1518476"/>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oMath>
                  </m:oMathPara>
                </a14:m>
                <a:endParaRPr lang="en-US" sz="2400" dirty="0"/>
              </a:p>
            </p:txBody>
          </p:sp>
        </mc:Choice>
        <mc:Fallback xmlns="">
          <p:sp>
            <p:nvSpPr>
              <p:cNvPr id="10" name="TextBox 9">
                <a:extLst>
                  <a:ext uri="{FF2B5EF4-FFF2-40B4-BE49-F238E27FC236}">
                    <a16:creationId xmlns:a16="http://schemas.microsoft.com/office/drawing/2014/main" id="{1EE15976-4BCC-59DD-00BD-CB849D87AC8D}"/>
                  </a:ext>
                </a:extLst>
              </p:cNvPr>
              <p:cNvSpPr txBox="1">
                <a:spLocks noRot="1" noChangeAspect="1" noMove="1" noResize="1" noEditPoints="1" noAdjustHandles="1" noChangeArrowheads="1" noChangeShapeType="1" noTextEdit="1"/>
              </p:cNvSpPr>
              <p:nvPr/>
            </p:nvSpPr>
            <p:spPr>
              <a:xfrm>
                <a:off x="6943602" y="1518476"/>
                <a:ext cx="406330" cy="461665"/>
              </a:xfrm>
              <a:prstGeom prst="rect">
                <a:avLst/>
              </a:prstGeom>
              <a:blipFill>
                <a:blip r:embed="rId4"/>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0797E93-D358-93DC-0009-8F5BD77A7554}"/>
              </a:ext>
            </a:extLst>
          </p:cNvPr>
          <p:cNvCxnSpPr>
            <a:cxnSpLocks/>
          </p:cNvCxnSpPr>
          <p:nvPr/>
        </p:nvCxnSpPr>
        <p:spPr>
          <a:xfrm flipH="1">
            <a:off x="4880359" y="849510"/>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F1C30833-8108-4C47-F191-296DC9B906DE}"/>
              </a:ext>
            </a:extLst>
          </p:cNvPr>
          <p:cNvGrpSpPr/>
          <p:nvPr/>
        </p:nvGrpSpPr>
        <p:grpSpPr>
          <a:xfrm>
            <a:off x="4873615" y="443944"/>
            <a:ext cx="2171338" cy="672412"/>
            <a:chOff x="4676775" y="1682364"/>
            <a:chExt cx="1619250" cy="693028"/>
          </a:xfrm>
        </p:grpSpPr>
        <p:cxnSp>
          <p:nvCxnSpPr>
            <p:cNvPr id="63" name="Straight Connector 62">
              <a:extLst>
                <a:ext uri="{FF2B5EF4-FFF2-40B4-BE49-F238E27FC236}">
                  <a16:creationId xmlns:a16="http://schemas.microsoft.com/office/drawing/2014/main" id="{2B67D48D-F51E-DF95-0A4C-60EAE992BDE7}"/>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2" name="Straight Connector 3071">
              <a:extLst>
                <a:ext uri="{FF2B5EF4-FFF2-40B4-BE49-F238E27FC236}">
                  <a16:creationId xmlns:a16="http://schemas.microsoft.com/office/drawing/2014/main" id="{449189C3-BC8B-A68E-DCCB-FA96F82E22AA}"/>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3" name="Straight Connector 3072">
              <a:extLst>
                <a:ext uri="{FF2B5EF4-FFF2-40B4-BE49-F238E27FC236}">
                  <a16:creationId xmlns:a16="http://schemas.microsoft.com/office/drawing/2014/main" id="{8BD8EFC7-401C-C5FA-2DFD-B928EFEA604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5" name="Straight Connector 3074">
              <a:extLst>
                <a:ext uri="{FF2B5EF4-FFF2-40B4-BE49-F238E27FC236}">
                  <a16:creationId xmlns:a16="http://schemas.microsoft.com/office/drawing/2014/main" id="{6A543588-CC54-17D8-D1D4-C8E644FA79F1}"/>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6" name="Straight Connector 3075">
              <a:extLst>
                <a:ext uri="{FF2B5EF4-FFF2-40B4-BE49-F238E27FC236}">
                  <a16:creationId xmlns:a16="http://schemas.microsoft.com/office/drawing/2014/main" id="{649C8E2C-A634-4A8B-6192-C8B581848D4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7" name="Straight Connector 3076">
              <a:extLst>
                <a:ext uri="{FF2B5EF4-FFF2-40B4-BE49-F238E27FC236}">
                  <a16:creationId xmlns:a16="http://schemas.microsoft.com/office/drawing/2014/main" id="{2B912625-0672-874E-A9BF-BB0D62B7E6FF}"/>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8" name="Straight Connector 3077">
              <a:extLst>
                <a:ext uri="{FF2B5EF4-FFF2-40B4-BE49-F238E27FC236}">
                  <a16:creationId xmlns:a16="http://schemas.microsoft.com/office/drawing/2014/main" id="{7FA405F1-A07C-3D42-0398-76A588F60ED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63A62CDD-468A-C760-50EF-1687E8964589}"/>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81" name="Straight Connector 3080">
            <a:extLst>
              <a:ext uri="{FF2B5EF4-FFF2-40B4-BE49-F238E27FC236}">
                <a16:creationId xmlns:a16="http://schemas.microsoft.com/office/drawing/2014/main" id="{5AFB512F-2D4C-159E-C935-4FFBFD501F43}"/>
              </a:ext>
            </a:extLst>
          </p:cNvPr>
          <p:cNvCxnSpPr>
            <a:cxnSpLocks/>
          </p:cNvCxnSpPr>
          <p:nvPr/>
        </p:nvCxnSpPr>
        <p:spPr>
          <a:xfrm flipV="1">
            <a:off x="6836272" y="1274857"/>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2" name="Straight Connector 3081">
            <a:extLst>
              <a:ext uri="{FF2B5EF4-FFF2-40B4-BE49-F238E27FC236}">
                <a16:creationId xmlns:a16="http://schemas.microsoft.com/office/drawing/2014/main" id="{1FEC0C12-D8C8-69F4-69C8-46B23979F423}"/>
              </a:ext>
            </a:extLst>
          </p:cNvPr>
          <p:cNvCxnSpPr>
            <a:cxnSpLocks/>
          </p:cNvCxnSpPr>
          <p:nvPr/>
        </p:nvCxnSpPr>
        <p:spPr>
          <a:xfrm flipV="1">
            <a:off x="6993713" y="1423897"/>
            <a:ext cx="0" cy="262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6" name="Straight Connector 3085">
            <a:extLst>
              <a:ext uri="{FF2B5EF4-FFF2-40B4-BE49-F238E27FC236}">
                <a16:creationId xmlns:a16="http://schemas.microsoft.com/office/drawing/2014/main" id="{20A074BC-1257-0FBA-9AEB-F532D67B8551}"/>
              </a:ext>
            </a:extLst>
          </p:cNvPr>
          <p:cNvCxnSpPr>
            <a:cxnSpLocks/>
          </p:cNvCxnSpPr>
          <p:nvPr/>
        </p:nvCxnSpPr>
        <p:spPr>
          <a:xfrm flipV="1">
            <a:off x="6991337" y="1550696"/>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A8B1075E-5937-6BC0-1CDE-5CDAD5F07FA6}"/>
              </a:ext>
            </a:extLst>
          </p:cNvPr>
          <p:cNvCxnSpPr>
            <a:cxnSpLocks/>
          </p:cNvCxnSpPr>
          <p:nvPr/>
        </p:nvCxnSpPr>
        <p:spPr>
          <a:xfrm flipH="1">
            <a:off x="8947887" y="827517"/>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88" name="TextBox 3087">
                <a:extLst>
                  <a:ext uri="{FF2B5EF4-FFF2-40B4-BE49-F238E27FC236}">
                    <a16:creationId xmlns:a16="http://schemas.microsoft.com/office/drawing/2014/main" id="{15DD401C-841F-7670-B556-B7B93B32F281}"/>
                  </a:ext>
                </a:extLst>
              </p:cNvPr>
              <p:cNvSpPr txBox="1"/>
              <p:nvPr/>
            </p:nvSpPr>
            <p:spPr>
              <a:xfrm>
                <a:off x="8036772" y="897977"/>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3088" name="TextBox 3087">
                <a:extLst>
                  <a:ext uri="{FF2B5EF4-FFF2-40B4-BE49-F238E27FC236}">
                    <a16:creationId xmlns:a16="http://schemas.microsoft.com/office/drawing/2014/main" id="{15DD401C-841F-7670-B556-B7B93B32F281}"/>
                  </a:ext>
                </a:extLst>
              </p:cNvPr>
              <p:cNvSpPr txBox="1">
                <a:spLocks noRot="1" noChangeAspect="1" noMove="1" noResize="1" noEditPoints="1" noAdjustHandles="1" noChangeArrowheads="1" noChangeShapeType="1" noTextEdit="1"/>
              </p:cNvSpPr>
              <p:nvPr/>
            </p:nvSpPr>
            <p:spPr>
              <a:xfrm>
                <a:off x="8036772" y="897977"/>
                <a:ext cx="40633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9" name="TextBox 3088">
                <a:extLst>
                  <a:ext uri="{FF2B5EF4-FFF2-40B4-BE49-F238E27FC236}">
                    <a16:creationId xmlns:a16="http://schemas.microsoft.com/office/drawing/2014/main" id="{A7628048-84D8-29A2-A652-F1EF4D3F1C57}"/>
                  </a:ext>
                </a:extLst>
              </p:cNvPr>
              <p:cNvSpPr txBox="1"/>
              <p:nvPr/>
            </p:nvSpPr>
            <p:spPr>
              <a:xfrm>
                <a:off x="6262214" y="930959"/>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3089" name="TextBox 3088">
                <a:extLst>
                  <a:ext uri="{FF2B5EF4-FFF2-40B4-BE49-F238E27FC236}">
                    <a16:creationId xmlns:a16="http://schemas.microsoft.com/office/drawing/2014/main" id="{A7628048-84D8-29A2-A652-F1EF4D3F1C57}"/>
                  </a:ext>
                </a:extLst>
              </p:cNvPr>
              <p:cNvSpPr txBox="1">
                <a:spLocks noRot="1" noChangeAspect="1" noMove="1" noResize="1" noEditPoints="1" noAdjustHandles="1" noChangeArrowheads="1" noChangeShapeType="1" noTextEdit="1"/>
              </p:cNvSpPr>
              <p:nvPr/>
            </p:nvSpPr>
            <p:spPr>
              <a:xfrm>
                <a:off x="6262214" y="930959"/>
                <a:ext cx="406330" cy="461665"/>
              </a:xfrm>
              <a:prstGeom prst="rect">
                <a:avLst/>
              </a:prstGeom>
              <a:blipFill>
                <a:blip r:embed="rId6"/>
                <a:stretch>
                  <a:fillRect/>
                </a:stretch>
              </a:blipFill>
            </p:spPr>
            <p:txBody>
              <a:bodyPr/>
              <a:lstStyle/>
              <a:p>
                <a:r>
                  <a:rPr lang="en-US">
                    <a:noFill/>
                  </a:rPr>
                  <a:t> </a:t>
                </a:r>
              </a:p>
            </p:txBody>
          </p:sp>
        </mc:Fallback>
      </mc:AlternateContent>
      <p:cxnSp>
        <p:nvCxnSpPr>
          <p:cNvPr id="3092" name="Straight Connector 3091">
            <a:extLst>
              <a:ext uri="{FF2B5EF4-FFF2-40B4-BE49-F238E27FC236}">
                <a16:creationId xmlns:a16="http://schemas.microsoft.com/office/drawing/2014/main" id="{19F8CC09-EA63-1687-3250-D96A64416394}"/>
              </a:ext>
            </a:extLst>
          </p:cNvPr>
          <p:cNvCxnSpPr>
            <a:cxnSpLocks/>
          </p:cNvCxnSpPr>
          <p:nvPr/>
        </p:nvCxnSpPr>
        <p:spPr>
          <a:xfrm flipV="1">
            <a:off x="8556005" y="1554067"/>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DC5AC78B-D2B9-2D02-A49D-36FEC5A2F4C2}"/>
              </a:ext>
            </a:extLst>
          </p:cNvPr>
          <p:cNvCxnSpPr>
            <a:cxnSpLocks/>
          </p:cNvCxnSpPr>
          <p:nvPr/>
        </p:nvCxnSpPr>
        <p:spPr>
          <a:xfrm flipV="1">
            <a:off x="8361365" y="1423897"/>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96" name="TextBox 3095">
                <a:extLst>
                  <a:ext uri="{FF2B5EF4-FFF2-40B4-BE49-F238E27FC236}">
                    <a16:creationId xmlns:a16="http://schemas.microsoft.com/office/drawing/2014/main" id="{9BC19090-DABC-AE47-3CE8-4D8CB735A6E4}"/>
                  </a:ext>
                </a:extLst>
              </p:cNvPr>
              <p:cNvSpPr txBox="1"/>
              <p:nvPr/>
            </p:nvSpPr>
            <p:spPr>
              <a:xfrm>
                <a:off x="8254036" y="1518477"/>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3096" name="TextBox 3095">
                <a:extLst>
                  <a:ext uri="{FF2B5EF4-FFF2-40B4-BE49-F238E27FC236}">
                    <a16:creationId xmlns:a16="http://schemas.microsoft.com/office/drawing/2014/main" id="{9BC19090-DABC-AE47-3CE8-4D8CB735A6E4}"/>
                  </a:ext>
                </a:extLst>
              </p:cNvPr>
              <p:cNvSpPr txBox="1">
                <a:spLocks noRot="1" noChangeAspect="1" noMove="1" noResize="1" noEditPoints="1" noAdjustHandles="1" noChangeArrowheads="1" noChangeShapeType="1" noTextEdit="1"/>
              </p:cNvSpPr>
              <p:nvPr/>
            </p:nvSpPr>
            <p:spPr>
              <a:xfrm>
                <a:off x="8254036" y="1518477"/>
                <a:ext cx="406330" cy="461665"/>
              </a:xfrm>
              <a:prstGeom prst="rect">
                <a:avLst/>
              </a:prstGeom>
              <a:blipFill>
                <a:blip r:embed="rId7"/>
                <a:stretch>
                  <a:fillRect l="-2985" r="-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3" name="TextBox 3102">
                <a:extLst>
                  <a:ext uri="{FF2B5EF4-FFF2-40B4-BE49-F238E27FC236}">
                    <a16:creationId xmlns:a16="http://schemas.microsoft.com/office/drawing/2014/main" id="{3A6B1249-F0BC-31C1-18C4-47870E38D3C9}"/>
                  </a:ext>
                </a:extLst>
              </p:cNvPr>
              <p:cNvSpPr txBox="1"/>
              <p:nvPr/>
            </p:nvSpPr>
            <p:spPr>
              <a:xfrm>
                <a:off x="3545263" y="441070"/>
                <a:ext cx="1315133" cy="833498"/>
              </a:xfrm>
              <a:prstGeom prst="rect">
                <a:avLst/>
              </a:prstGeom>
              <a:noFill/>
            </p:spPr>
            <p:txBody>
              <a:bodyPr wrap="square">
                <a:spAutoFit/>
              </a:bodyPr>
              <a:lstStyle/>
              <a:p>
                <a14:m>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𝑖</m:t>
                    </m:r>
                  </m:oMath>
                </a14:m>
                <a:r>
                  <a:rPr lang="en-US" dirty="0"/>
                  <a:t>=</a:t>
                </a:r>
                <a:r>
                  <a:rPr lang="en-US" dirty="0">
                    <a:solidFill>
                      <a:srgbClr val="0000FF"/>
                    </a:solidFill>
                  </a:rPr>
                  <a:t> </a:t>
                </a:r>
                <a14:m>
                  <m:oMath xmlns:m="http://schemas.openxmlformats.org/officeDocument/2006/math">
                    <m:f>
                      <m:fPr>
                        <m:ctrlPr>
                          <a:rPr lang="en-US" i="1" dirty="0">
                            <a:solidFill>
                              <a:srgbClr val="0000FF"/>
                            </a:solidFill>
                            <a:latin typeface="Cambria Math" panose="02040503050406030204" pitchFamily="18" charset="0"/>
                          </a:rPr>
                        </m:ctrlPr>
                      </m:fPr>
                      <m:num>
                        <m:r>
                          <a:rPr lang="en-US" i="1" dirty="0">
                            <a:solidFill>
                              <a:srgbClr val="0000FF"/>
                            </a:solidFill>
                            <a:latin typeface="Cambria Math" panose="02040503050406030204" pitchFamily="18" charset="0"/>
                          </a:rPr>
                          <m:t>𝑑𝑞</m:t>
                        </m:r>
                      </m:num>
                      <m:den>
                        <m:r>
                          <a:rPr lang="en-US" i="1" dirty="0">
                            <a:solidFill>
                              <a:srgbClr val="0000FF"/>
                            </a:solidFill>
                            <a:latin typeface="Cambria Math" panose="02040503050406030204" pitchFamily="18" charset="0"/>
                          </a:rPr>
                          <m:t>𝑑𝑡</m:t>
                        </m:r>
                      </m:den>
                    </m:f>
                    <m:r>
                      <a:rPr lang="en-US" b="0" i="1" dirty="0" smtClean="0">
                        <a:solidFill>
                          <a:srgbClr val="0000FF"/>
                        </a:solidFill>
                        <a:latin typeface="Cambria Math" panose="02040503050406030204" pitchFamily="18" charset="0"/>
                      </a:rPr>
                      <m:t>=</m:t>
                    </m:r>
                  </m:oMath>
                </a14:m>
                <a:r>
                  <a:rPr lang="en-US" dirty="0"/>
                  <a:t> instantaneous current</a:t>
                </a:r>
              </a:p>
            </p:txBody>
          </p:sp>
        </mc:Choice>
        <mc:Fallback xmlns="">
          <p:sp>
            <p:nvSpPr>
              <p:cNvPr id="3103" name="TextBox 3102">
                <a:extLst>
                  <a:ext uri="{FF2B5EF4-FFF2-40B4-BE49-F238E27FC236}">
                    <a16:creationId xmlns:a16="http://schemas.microsoft.com/office/drawing/2014/main" id="{3A6B1249-F0BC-31C1-18C4-47870E38D3C9}"/>
                  </a:ext>
                </a:extLst>
              </p:cNvPr>
              <p:cNvSpPr txBox="1">
                <a:spLocks noRot="1" noChangeAspect="1" noMove="1" noResize="1" noEditPoints="1" noAdjustHandles="1" noChangeArrowheads="1" noChangeShapeType="1" noTextEdit="1"/>
              </p:cNvSpPr>
              <p:nvPr/>
            </p:nvSpPr>
            <p:spPr>
              <a:xfrm>
                <a:off x="3545263" y="441070"/>
                <a:ext cx="1315133" cy="833498"/>
              </a:xfrm>
              <a:prstGeom prst="rect">
                <a:avLst/>
              </a:prstGeom>
              <a:blipFill>
                <a:blip r:embed="rId8"/>
                <a:stretch>
                  <a:fillRect l="-1395" r="-3256" b="-7299"/>
                </a:stretch>
              </a:blipFill>
            </p:spPr>
            <p:txBody>
              <a:bodyPr/>
              <a:lstStyle/>
              <a:p>
                <a:r>
                  <a:rPr lang="en-US">
                    <a:noFill/>
                  </a:rPr>
                  <a:t> </a:t>
                </a:r>
              </a:p>
            </p:txBody>
          </p:sp>
        </mc:Fallback>
      </mc:AlternateContent>
      <p:sp>
        <p:nvSpPr>
          <p:cNvPr id="3104" name="TextBox 3103">
            <a:extLst>
              <a:ext uri="{FF2B5EF4-FFF2-40B4-BE49-F238E27FC236}">
                <a16:creationId xmlns:a16="http://schemas.microsoft.com/office/drawing/2014/main" id="{36321C7F-71BA-6FC9-FE94-843CD8AF723A}"/>
              </a:ext>
            </a:extLst>
          </p:cNvPr>
          <p:cNvSpPr txBox="1"/>
          <p:nvPr/>
        </p:nvSpPr>
        <p:spPr>
          <a:xfrm>
            <a:off x="-305" y="549315"/>
            <a:ext cx="1629923" cy="338554"/>
          </a:xfrm>
          <a:prstGeom prst="rect">
            <a:avLst/>
          </a:prstGeom>
          <a:noFill/>
        </p:spPr>
        <p:txBody>
          <a:bodyPr wrap="square">
            <a:spAutoFit/>
          </a:bodyPr>
          <a:lstStyle/>
          <a:p>
            <a:pPr algn="just"/>
            <a:r>
              <a:rPr lang="en-US" sz="1600" i="1" dirty="0" err="1"/>
              <a:t>e.m.f</a:t>
            </a:r>
            <a:r>
              <a:rPr lang="en-US" sz="1600" dirty="0"/>
              <a:t> equation,</a:t>
            </a:r>
          </a:p>
        </p:txBody>
      </p:sp>
      <mc:AlternateContent xmlns:mc="http://schemas.openxmlformats.org/markup-compatibility/2006" xmlns:a14="http://schemas.microsoft.com/office/drawing/2010/main">
        <mc:Choice Requires="a14">
          <p:sp>
            <p:nvSpPr>
              <p:cNvPr id="3105" name="TextBox 3104">
                <a:extLst>
                  <a:ext uri="{FF2B5EF4-FFF2-40B4-BE49-F238E27FC236}">
                    <a16:creationId xmlns:a16="http://schemas.microsoft.com/office/drawing/2014/main" id="{1195645B-A38F-539F-7105-603096F781A8}"/>
                  </a:ext>
                </a:extLst>
              </p:cNvPr>
              <p:cNvSpPr txBox="1"/>
              <p:nvPr/>
            </p:nvSpPr>
            <p:spPr>
              <a:xfrm>
                <a:off x="1553620" y="478555"/>
                <a:ext cx="1129988"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i="1" smtClean="0">
                          <a:solidFill>
                            <a:srgbClr val="0000FF"/>
                          </a:solidFill>
                          <a:latin typeface="Cambria Math" panose="02040503050406030204" pitchFamily="18" charset="0"/>
                          <a:ea typeface="Cambria Math" panose="02040503050406030204" pitchFamily="18" charset="0"/>
                        </a:rPr>
                        <m:t>E</m:t>
                      </m:r>
                      <m:r>
                        <a:rPr lang="en-US" sz="1800" b="0" i="0" dirty="0" smtClean="0">
                          <a:solidFill>
                            <a:srgbClr val="0000FF"/>
                          </a:solidFill>
                          <a:latin typeface="Cambria Math" panose="02040503050406030204" pitchFamily="18" charset="0"/>
                        </a:rPr>
                        <m:t>=</m:t>
                      </m:r>
                      <m:r>
                        <m:rPr>
                          <m:sty m:val="p"/>
                        </m:rPr>
                        <a:rPr lang="en-US" sz="1800" b="0" i="0" dirty="0" smtClean="0">
                          <a:solidFill>
                            <a:srgbClr val="0000FF"/>
                          </a:solidFill>
                          <a:latin typeface="Cambria Math" panose="02040503050406030204" pitchFamily="18" charset="0"/>
                        </a:rPr>
                        <m:t>R</m:t>
                      </m:r>
                      <m:r>
                        <a:rPr lang="en-US" sz="1800" i="1" dirty="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𝑞</m:t>
                          </m:r>
                        </m:num>
                        <m:den>
                          <m:r>
                            <a:rPr lang="en-US" sz="1800" b="0" i="1" dirty="0" smtClean="0">
                              <a:solidFill>
                                <a:srgbClr val="0000FF"/>
                              </a:solidFill>
                              <a:latin typeface="Cambria Math" panose="02040503050406030204" pitchFamily="18" charset="0"/>
                            </a:rPr>
                            <m:t>𝑐</m:t>
                          </m:r>
                        </m:den>
                      </m:f>
                    </m:oMath>
                  </m:oMathPara>
                </a14:m>
                <a:endParaRPr lang="en-US" sz="1800" dirty="0">
                  <a:solidFill>
                    <a:srgbClr val="0000FF"/>
                  </a:solidFill>
                </a:endParaRPr>
              </a:p>
            </p:txBody>
          </p:sp>
        </mc:Choice>
        <mc:Fallback xmlns="">
          <p:sp>
            <p:nvSpPr>
              <p:cNvPr id="3105" name="TextBox 3104">
                <a:extLst>
                  <a:ext uri="{FF2B5EF4-FFF2-40B4-BE49-F238E27FC236}">
                    <a16:creationId xmlns:a16="http://schemas.microsoft.com/office/drawing/2014/main" id="{1195645B-A38F-539F-7105-603096F781A8}"/>
                  </a:ext>
                </a:extLst>
              </p:cNvPr>
              <p:cNvSpPr txBox="1">
                <a:spLocks noRot="1" noChangeAspect="1" noMove="1" noResize="1" noEditPoints="1" noAdjustHandles="1" noChangeArrowheads="1" noChangeShapeType="1" noTextEdit="1"/>
              </p:cNvSpPr>
              <p:nvPr/>
            </p:nvSpPr>
            <p:spPr>
              <a:xfrm>
                <a:off x="1553620" y="478555"/>
                <a:ext cx="1129988" cy="47442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6" name="TextBox 3105">
                <a:extLst>
                  <a:ext uri="{FF2B5EF4-FFF2-40B4-BE49-F238E27FC236}">
                    <a16:creationId xmlns:a16="http://schemas.microsoft.com/office/drawing/2014/main" id="{A720DCC5-4520-8D64-D831-577651B7C0B3}"/>
                  </a:ext>
                </a:extLst>
              </p:cNvPr>
              <p:cNvSpPr txBox="1"/>
              <p:nvPr/>
            </p:nvSpPr>
            <p:spPr>
              <a:xfrm>
                <a:off x="32953" y="1574946"/>
                <a:ext cx="1383520"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b="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𝑑𝑞</m:t>
                          </m:r>
                        </m:num>
                        <m:den>
                          <m:r>
                            <a:rPr lang="en-US" sz="1800" b="0" i="1" dirty="0" smtClean="0">
                              <a:solidFill>
                                <a:srgbClr val="0000FF"/>
                              </a:solidFill>
                              <a:latin typeface="Cambria Math" panose="02040503050406030204" pitchFamily="18" charset="0"/>
                            </a:rPr>
                            <m:t>𝐸</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𝑞</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𝑐</m:t>
                          </m:r>
                        </m:den>
                      </m:f>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𝑑𝑡</m:t>
                          </m:r>
                        </m:num>
                        <m:den>
                          <m:r>
                            <a:rPr lang="en-US" sz="1800" b="0" i="1" dirty="0" smtClean="0">
                              <a:solidFill>
                                <a:srgbClr val="0000FF"/>
                              </a:solidFill>
                              <a:latin typeface="Cambria Math" panose="02040503050406030204" pitchFamily="18" charset="0"/>
                            </a:rPr>
                            <m:t>𝐸</m:t>
                          </m:r>
                        </m:den>
                      </m:f>
                    </m:oMath>
                  </m:oMathPara>
                </a14:m>
                <a:endParaRPr lang="en-US" sz="1800" dirty="0">
                  <a:solidFill>
                    <a:srgbClr val="0000FF"/>
                  </a:solidFill>
                </a:endParaRPr>
              </a:p>
            </p:txBody>
          </p:sp>
        </mc:Choice>
        <mc:Fallback xmlns="">
          <p:sp>
            <p:nvSpPr>
              <p:cNvPr id="3106" name="TextBox 3105">
                <a:extLst>
                  <a:ext uri="{FF2B5EF4-FFF2-40B4-BE49-F238E27FC236}">
                    <a16:creationId xmlns:a16="http://schemas.microsoft.com/office/drawing/2014/main" id="{A720DCC5-4520-8D64-D831-577651B7C0B3}"/>
                  </a:ext>
                </a:extLst>
              </p:cNvPr>
              <p:cNvSpPr txBox="1">
                <a:spLocks noRot="1" noChangeAspect="1" noMove="1" noResize="1" noEditPoints="1" noAdjustHandles="1" noChangeArrowheads="1" noChangeShapeType="1" noTextEdit="1"/>
              </p:cNvSpPr>
              <p:nvPr/>
            </p:nvSpPr>
            <p:spPr>
              <a:xfrm>
                <a:off x="32953" y="1574946"/>
                <a:ext cx="1383520" cy="572593"/>
              </a:xfrm>
              <a:prstGeom prst="rect">
                <a:avLst/>
              </a:prstGeom>
              <a:blipFill>
                <a:blip r:embed="rId10"/>
                <a:stretch>
                  <a:fillRect/>
                </a:stretch>
              </a:blipFill>
            </p:spPr>
            <p:txBody>
              <a:bodyPr/>
              <a:lstStyle/>
              <a:p>
                <a:r>
                  <a:rPr lang="en-US">
                    <a:noFill/>
                  </a:rPr>
                  <a:t> </a:t>
                </a:r>
              </a:p>
            </p:txBody>
          </p:sp>
        </mc:Fallback>
      </mc:AlternateContent>
      <p:sp>
        <p:nvSpPr>
          <p:cNvPr id="3107" name="TextBox 3106">
            <a:extLst>
              <a:ext uri="{FF2B5EF4-FFF2-40B4-BE49-F238E27FC236}">
                <a16:creationId xmlns:a16="http://schemas.microsoft.com/office/drawing/2014/main" id="{75DBFFB9-7500-D48B-91A1-B6011A0FC9D7}"/>
              </a:ext>
            </a:extLst>
          </p:cNvPr>
          <p:cNvSpPr txBox="1"/>
          <p:nvPr/>
        </p:nvSpPr>
        <p:spPr>
          <a:xfrm>
            <a:off x="1439009" y="1708312"/>
            <a:ext cx="1565284" cy="307777"/>
          </a:xfrm>
          <a:prstGeom prst="rect">
            <a:avLst/>
          </a:prstGeom>
          <a:noFill/>
        </p:spPr>
        <p:txBody>
          <a:bodyPr wrap="square">
            <a:spAutoFit/>
          </a:bodyPr>
          <a:lstStyle/>
          <a:p>
            <a:r>
              <a:rPr lang="en-US" dirty="0"/>
              <a:t>Upon integrating,</a:t>
            </a:r>
          </a:p>
        </p:txBody>
      </p:sp>
      <mc:AlternateContent xmlns:mc="http://schemas.openxmlformats.org/markup-compatibility/2006" xmlns:a14="http://schemas.microsoft.com/office/drawing/2010/main">
        <mc:Choice Requires="a14">
          <p:sp>
            <p:nvSpPr>
              <p:cNvPr id="3108" name="TextBox 3107">
                <a:extLst>
                  <a:ext uri="{FF2B5EF4-FFF2-40B4-BE49-F238E27FC236}">
                    <a16:creationId xmlns:a16="http://schemas.microsoft.com/office/drawing/2014/main" id="{AC69C4C6-9C78-C446-A449-9251B4CF6E16}"/>
                  </a:ext>
                </a:extLst>
              </p:cNvPr>
              <p:cNvSpPr txBox="1"/>
              <p:nvPr/>
            </p:nvSpPr>
            <p:spPr>
              <a:xfrm>
                <a:off x="2918143" y="1666635"/>
                <a:ext cx="2241126" cy="414537"/>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0"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𝑐</m:t>
                    </m:r>
                    <m:func>
                      <m:funcPr>
                        <m:ctrlPr>
                          <a:rPr lang="en-US" sz="1800" b="0" i="1" dirty="0" smtClean="0">
                            <a:solidFill>
                              <a:srgbClr val="0000FF"/>
                            </a:solidFill>
                            <a:latin typeface="Cambria Math" panose="02040503050406030204" pitchFamily="18" charset="0"/>
                          </a:rPr>
                        </m:ctrlPr>
                      </m:funcPr>
                      <m:fName>
                        <m:r>
                          <m:rPr>
                            <m:sty m:val="p"/>
                          </m:rPr>
                          <a:rPr lang="en-US" sz="1800" b="0" i="0" dirty="0" smtClean="0">
                            <a:solidFill>
                              <a:srgbClr val="0000FF"/>
                            </a:solidFill>
                            <a:latin typeface="Cambria Math" panose="02040503050406030204" pitchFamily="18" charset="0"/>
                          </a:rPr>
                          <m:t>ln</m:t>
                        </m:r>
                      </m:fName>
                      <m:e>
                        <m:d>
                          <m:dPr>
                            <m:ctrlPr>
                              <a:rPr lang="en-US" sz="1800" b="0" i="1" dirty="0" smtClean="0">
                                <a:solidFill>
                                  <a:srgbClr val="0000FF"/>
                                </a:solidFill>
                                <a:latin typeface="Cambria Math" panose="02040503050406030204" pitchFamily="18" charset="0"/>
                              </a:rPr>
                            </m:ctrlPr>
                          </m:dPr>
                          <m:e>
                            <m:r>
                              <a:rPr lang="en-US" sz="1800" b="0" i="1" dirty="0" smtClean="0">
                                <a:solidFill>
                                  <a:srgbClr val="0000FF"/>
                                </a:solidFill>
                                <a:latin typeface="Cambria Math" panose="02040503050406030204" pitchFamily="18" charset="0"/>
                              </a:rPr>
                              <m:t>𝐸</m:t>
                            </m:r>
                            <m:r>
                              <a:rPr lang="en-US" sz="1800" b="0" i="1"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𝑞</m:t>
                                </m:r>
                              </m:num>
                              <m:den>
                                <m:r>
                                  <a:rPr lang="en-US" sz="1800" b="0" i="1" dirty="0" smtClean="0">
                                    <a:solidFill>
                                      <a:srgbClr val="0000FF"/>
                                    </a:solidFill>
                                    <a:latin typeface="Cambria Math" panose="02040503050406030204" pitchFamily="18" charset="0"/>
                                  </a:rPr>
                                  <m:t>𝑐</m:t>
                                </m:r>
                              </m:den>
                            </m:f>
                          </m:e>
                        </m:d>
                      </m:e>
                    </m:func>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𝑡</m:t>
                        </m:r>
                      </m:num>
                      <m:den>
                        <m:r>
                          <a:rPr lang="en-US" sz="1800" b="0" i="1" dirty="0" smtClean="0">
                            <a:solidFill>
                              <a:srgbClr val="0000FF"/>
                            </a:solidFill>
                            <a:latin typeface="Cambria Math" panose="02040503050406030204" pitchFamily="18" charset="0"/>
                          </a:rPr>
                          <m:t>𝑅</m:t>
                        </m:r>
                      </m:den>
                    </m:f>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𝐾</m:t>
                    </m:r>
                  </m:oMath>
                </a14:m>
                <a:endParaRPr lang="en-US" sz="1800" dirty="0">
                  <a:solidFill>
                    <a:srgbClr val="0000FF"/>
                  </a:solidFill>
                </a:endParaRPr>
              </a:p>
            </p:txBody>
          </p:sp>
        </mc:Choice>
        <mc:Fallback xmlns="">
          <p:sp>
            <p:nvSpPr>
              <p:cNvPr id="3108" name="TextBox 3107">
                <a:extLst>
                  <a:ext uri="{FF2B5EF4-FFF2-40B4-BE49-F238E27FC236}">
                    <a16:creationId xmlns:a16="http://schemas.microsoft.com/office/drawing/2014/main" id="{AC69C4C6-9C78-C446-A449-9251B4CF6E16}"/>
                  </a:ext>
                </a:extLst>
              </p:cNvPr>
              <p:cNvSpPr txBox="1">
                <a:spLocks noRot="1" noChangeAspect="1" noMove="1" noResize="1" noEditPoints="1" noAdjustHandles="1" noChangeArrowheads="1" noChangeShapeType="1" noTextEdit="1"/>
              </p:cNvSpPr>
              <p:nvPr/>
            </p:nvSpPr>
            <p:spPr>
              <a:xfrm>
                <a:off x="2918143" y="1666635"/>
                <a:ext cx="2241126" cy="414537"/>
              </a:xfrm>
              <a:prstGeom prst="rect">
                <a:avLst/>
              </a:prstGeom>
              <a:blipFill>
                <a:blip r:embed="rId11"/>
                <a:stretch>
                  <a:fillRect l="-6540" t="-2941" r="-2725"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9" name="TextBox 3108">
                <a:extLst>
                  <a:ext uri="{FF2B5EF4-FFF2-40B4-BE49-F238E27FC236}">
                    <a16:creationId xmlns:a16="http://schemas.microsoft.com/office/drawing/2014/main" id="{88FDA4BE-41E0-F10A-E177-68B727BA5CB0}"/>
                  </a:ext>
                </a:extLst>
              </p:cNvPr>
              <p:cNvSpPr txBox="1"/>
              <p:nvPr/>
            </p:nvSpPr>
            <p:spPr>
              <a:xfrm>
                <a:off x="6101843" y="2252649"/>
                <a:ext cx="3077588" cy="369332"/>
              </a:xfrm>
              <a:prstGeom prst="rect">
                <a:avLst/>
              </a:prstGeom>
              <a:noFill/>
            </p:spPr>
            <p:txBody>
              <a:bodyPr wrap="square">
                <a:spAutoFit/>
              </a:bodyPr>
              <a:lstStyle/>
              <a:p>
                <a14:m>
                  <m:oMath xmlns:m="http://schemas.openxmlformats.org/officeDocument/2006/math">
                    <m:r>
                      <a:rPr lang="en-US" sz="1800" b="0" i="1" dirty="0" smtClean="0">
                        <a:solidFill>
                          <a:srgbClr val="0000FF"/>
                        </a:solidFill>
                        <a:latin typeface="Cambria Math" panose="02040503050406030204" pitchFamily="18" charset="0"/>
                      </a:rPr>
                      <m:t>𝐾</m:t>
                    </m:r>
                    <m:r>
                      <a:rPr lang="en-US" sz="1800" b="0" i="1" dirty="0" smtClean="0">
                        <a:solidFill>
                          <a:srgbClr val="0000FF"/>
                        </a:solidFill>
                        <a:latin typeface="Cambria Math" panose="02040503050406030204" pitchFamily="18" charset="0"/>
                      </a:rPr>
                      <m:t> </m:t>
                    </m:r>
                  </m:oMath>
                </a14:m>
                <a:r>
                  <a:rPr lang="en-US" sz="1800" dirty="0"/>
                  <a:t>= Integrating constant</a:t>
                </a:r>
              </a:p>
            </p:txBody>
          </p:sp>
        </mc:Choice>
        <mc:Fallback xmlns="">
          <p:sp>
            <p:nvSpPr>
              <p:cNvPr id="3109" name="TextBox 3108">
                <a:extLst>
                  <a:ext uri="{FF2B5EF4-FFF2-40B4-BE49-F238E27FC236}">
                    <a16:creationId xmlns:a16="http://schemas.microsoft.com/office/drawing/2014/main" id="{88FDA4BE-41E0-F10A-E177-68B727BA5CB0}"/>
                  </a:ext>
                </a:extLst>
              </p:cNvPr>
              <p:cNvSpPr txBox="1">
                <a:spLocks noRot="1" noChangeAspect="1" noMove="1" noResize="1" noEditPoints="1" noAdjustHandles="1" noChangeArrowheads="1" noChangeShapeType="1" noTextEdit="1"/>
              </p:cNvSpPr>
              <p:nvPr/>
            </p:nvSpPr>
            <p:spPr>
              <a:xfrm>
                <a:off x="6101843" y="2252649"/>
                <a:ext cx="3077588" cy="369332"/>
              </a:xfrm>
              <a:prstGeom prst="rect">
                <a:avLst/>
              </a:prstGeom>
              <a:blipFill>
                <a:blip r:embed="rId1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0" name="TextBox 3109">
                <a:extLst>
                  <a:ext uri="{FF2B5EF4-FFF2-40B4-BE49-F238E27FC236}">
                    <a16:creationId xmlns:a16="http://schemas.microsoft.com/office/drawing/2014/main" id="{891E6DB2-9DDF-1ADC-FEED-A8186FA815A2}"/>
                  </a:ext>
                </a:extLst>
              </p:cNvPr>
              <p:cNvSpPr txBox="1"/>
              <p:nvPr/>
            </p:nvSpPr>
            <p:spPr>
              <a:xfrm>
                <a:off x="-43271" y="2337292"/>
                <a:ext cx="5503238" cy="276999"/>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𝐵𝑜𝑢𝑛𝑑𝑎𝑟𝑦</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𝑐𝑜𝑛𝑑𝑖𝑡𝑖𝑜𝑛</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=0,  </m:t>
                    </m:r>
                    <m:r>
                      <a:rPr lang="en-US" sz="1800" b="0" i="1" dirty="0" smtClean="0">
                        <a:solidFill>
                          <a:srgbClr val="0000FF"/>
                        </a:solidFill>
                        <a:latin typeface="Cambria Math" panose="02040503050406030204" pitchFamily="18" charset="0"/>
                      </a:rPr>
                      <m:t>𝑞</m:t>
                    </m:r>
                    <m:r>
                      <a:rPr lang="en-US" sz="1800" b="0" i="1" dirty="0" smtClean="0">
                        <a:solidFill>
                          <a:srgbClr val="0000FF"/>
                        </a:solidFill>
                        <a:latin typeface="Cambria Math" panose="02040503050406030204" pitchFamily="18" charset="0"/>
                      </a:rPr>
                      <m:t>=0,   </m:t>
                    </m:r>
                    <m:r>
                      <a:rPr lang="en-US" sz="1800" b="0" i="1" dirty="0" smtClean="0">
                        <a:solidFill>
                          <a:srgbClr val="0000FF"/>
                        </a:solidFill>
                        <a:latin typeface="Cambria Math" panose="02040503050406030204" pitchFamily="18" charset="0"/>
                      </a:rPr>
                      <m:t>𝑠𝑜</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𝐾</m:t>
                    </m:r>
                    <m:r>
                      <a:rPr lang="en-US" sz="1800" b="0" i="1" dirty="0" smtClean="0">
                        <a:solidFill>
                          <a:srgbClr val="0000FF"/>
                        </a:solidFill>
                        <a:latin typeface="Cambria Math" panose="02040503050406030204" pitchFamily="18" charset="0"/>
                      </a:rPr>
                      <m:t>=</m:t>
                    </m:r>
                    <m:r>
                      <a:rPr lang="en-US" sz="1800" dirty="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𝑐</m:t>
                    </m:r>
                    <m:func>
                      <m:funcPr>
                        <m:ctrlPr>
                          <a:rPr lang="en-US" sz="1800" i="1" dirty="0">
                            <a:solidFill>
                              <a:srgbClr val="0000FF"/>
                            </a:solidFill>
                            <a:latin typeface="Cambria Math" panose="02040503050406030204" pitchFamily="18" charset="0"/>
                          </a:rPr>
                        </m:ctrlPr>
                      </m:funcPr>
                      <m:fName>
                        <m:r>
                          <m:rPr>
                            <m:sty m:val="p"/>
                          </m:rPr>
                          <a:rPr lang="en-US" sz="1800" dirty="0">
                            <a:solidFill>
                              <a:srgbClr val="0000FF"/>
                            </a:solidFill>
                            <a:latin typeface="Cambria Math" panose="02040503050406030204" pitchFamily="18" charset="0"/>
                          </a:rPr>
                          <m:t>ln</m:t>
                        </m:r>
                      </m:fName>
                      <m:e>
                        <m:d>
                          <m:dPr>
                            <m:ctrlPr>
                              <a:rPr lang="en-US" sz="1800" i="1" dirty="0">
                                <a:solidFill>
                                  <a:srgbClr val="0000FF"/>
                                </a:solidFill>
                                <a:latin typeface="Cambria Math" panose="02040503050406030204" pitchFamily="18" charset="0"/>
                              </a:rPr>
                            </m:ctrlPr>
                          </m:dPr>
                          <m:e>
                            <m:r>
                              <a:rPr lang="en-US" sz="1800" i="1" dirty="0">
                                <a:solidFill>
                                  <a:srgbClr val="0000FF"/>
                                </a:solidFill>
                                <a:latin typeface="Cambria Math" panose="02040503050406030204" pitchFamily="18" charset="0"/>
                              </a:rPr>
                              <m:t>𝐸</m:t>
                            </m:r>
                          </m:e>
                        </m:d>
                      </m:e>
                    </m:func>
                  </m:oMath>
                </a14:m>
                <a:endParaRPr lang="en-US" sz="1800" dirty="0">
                  <a:solidFill>
                    <a:srgbClr val="0000FF"/>
                  </a:solidFill>
                </a:endParaRPr>
              </a:p>
            </p:txBody>
          </p:sp>
        </mc:Choice>
        <mc:Fallback xmlns="">
          <p:sp>
            <p:nvSpPr>
              <p:cNvPr id="3110" name="TextBox 3109">
                <a:extLst>
                  <a:ext uri="{FF2B5EF4-FFF2-40B4-BE49-F238E27FC236}">
                    <a16:creationId xmlns:a16="http://schemas.microsoft.com/office/drawing/2014/main" id="{891E6DB2-9DDF-1ADC-FEED-A8186FA815A2}"/>
                  </a:ext>
                </a:extLst>
              </p:cNvPr>
              <p:cNvSpPr txBox="1">
                <a:spLocks noRot="1" noChangeAspect="1" noMove="1" noResize="1" noEditPoints="1" noAdjustHandles="1" noChangeArrowheads="1" noChangeShapeType="1" noTextEdit="1"/>
              </p:cNvSpPr>
              <p:nvPr/>
            </p:nvSpPr>
            <p:spPr>
              <a:xfrm>
                <a:off x="-43271" y="2337292"/>
                <a:ext cx="5503238" cy="276999"/>
              </a:xfrm>
              <a:prstGeom prst="rect">
                <a:avLst/>
              </a:prstGeom>
              <a:blipFill>
                <a:blip r:embed="rId13"/>
                <a:stretch>
                  <a:fillRect l="-886" b="-34783"/>
                </a:stretch>
              </a:blipFill>
            </p:spPr>
            <p:txBody>
              <a:bodyPr/>
              <a:lstStyle/>
              <a:p>
                <a:r>
                  <a:rPr lang="en-US">
                    <a:noFill/>
                  </a:rPr>
                  <a:t> </a:t>
                </a:r>
              </a:p>
            </p:txBody>
          </p:sp>
        </mc:Fallback>
      </mc:AlternateContent>
      <p:sp>
        <p:nvSpPr>
          <p:cNvPr id="3117" name="Arrow: Right 3116">
            <a:extLst>
              <a:ext uri="{FF2B5EF4-FFF2-40B4-BE49-F238E27FC236}">
                <a16:creationId xmlns:a16="http://schemas.microsoft.com/office/drawing/2014/main" id="{3E7E089A-2D8A-28F1-4A85-79365084A32B}"/>
              </a:ext>
            </a:extLst>
          </p:cNvPr>
          <p:cNvSpPr/>
          <p:nvPr/>
        </p:nvSpPr>
        <p:spPr>
          <a:xfrm>
            <a:off x="5050577" y="3099522"/>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18" name="TextBox 3117">
                <a:extLst>
                  <a:ext uri="{FF2B5EF4-FFF2-40B4-BE49-F238E27FC236}">
                    <a16:creationId xmlns:a16="http://schemas.microsoft.com/office/drawing/2014/main" id="{7E5A40DA-EF8E-B191-D5EB-3AEE751D8C4D}"/>
                  </a:ext>
                </a:extLst>
              </p:cNvPr>
              <p:cNvSpPr txBox="1"/>
              <p:nvPr/>
            </p:nvSpPr>
            <p:spPr>
              <a:xfrm>
                <a:off x="5540381" y="2930697"/>
                <a:ext cx="1750479" cy="384016"/>
              </a:xfrm>
              <a:prstGeom prst="rect">
                <a:avLst/>
              </a:prstGeom>
              <a:noFill/>
            </p:spPr>
            <p:txBody>
              <a:bodyPr wrap="none" lIns="0" tIns="0" rIns="0" bIns="0" rtlCol="0">
                <a:spAutoFit/>
              </a:bodyPr>
              <a:lstStyle/>
              <a:p>
                <a14:m>
                  <m:oMath xmlns:m="http://schemas.openxmlformats.org/officeDocument/2006/math">
                    <m:r>
                      <a:rPr lang="en-US" sz="1800" b="0" i="1" dirty="0" smtClean="0">
                        <a:solidFill>
                          <a:srgbClr val="0000FF"/>
                        </a:solidFill>
                        <a:latin typeface="Cambria Math" panose="02040503050406030204" pitchFamily="18" charset="0"/>
                      </a:rPr>
                      <m:t>𝑞</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𝑞</m:t>
                        </m:r>
                      </m:e>
                      <m:sub>
                        <m:r>
                          <a:rPr lang="en-US" sz="1800" b="0" i="1" dirty="0" smtClean="0">
                            <a:solidFill>
                              <a:srgbClr val="0000FF"/>
                            </a:solidFill>
                            <a:latin typeface="Cambria Math" panose="02040503050406030204" pitchFamily="18" charset="0"/>
                          </a:rPr>
                          <m:t>𝑜</m:t>
                        </m:r>
                      </m:sub>
                    </m:sSub>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(1−</m:t>
                        </m:r>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𝑡</m:t>
                            </m:r>
                          </m:num>
                          <m:den>
                            <m:r>
                              <a:rPr lang="en-US" sz="1800" b="0" i="1" dirty="0" smtClean="0">
                                <a:solidFill>
                                  <a:srgbClr val="0000FF"/>
                                </a:solidFill>
                                <a:latin typeface="Cambria Math" panose="02040503050406030204" pitchFamily="18" charset="0"/>
                              </a:rPr>
                              <m:t>𝐶𝑅</m:t>
                            </m:r>
                          </m:den>
                        </m:f>
                      </m:sup>
                    </m:sSup>
                  </m:oMath>
                </a14:m>
                <a:r>
                  <a:rPr lang="en-US" sz="1800" dirty="0">
                    <a:solidFill>
                      <a:srgbClr val="0000FF"/>
                    </a:solidFill>
                  </a:rPr>
                  <a:t>)</a:t>
                </a:r>
              </a:p>
            </p:txBody>
          </p:sp>
        </mc:Choice>
        <mc:Fallback xmlns="">
          <p:sp>
            <p:nvSpPr>
              <p:cNvPr id="3118" name="TextBox 3117">
                <a:extLst>
                  <a:ext uri="{FF2B5EF4-FFF2-40B4-BE49-F238E27FC236}">
                    <a16:creationId xmlns:a16="http://schemas.microsoft.com/office/drawing/2014/main" id="{7E5A40DA-EF8E-B191-D5EB-3AEE751D8C4D}"/>
                  </a:ext>
                </a:extLst>
              </p:cNvPr>
              <p:cNvSpPr txBox="1">
                <a:spLocks noRot="1" noChangeAspect="1" noMove="1" noResize="1" noEditPoints="1" noAdjustHandles="1" noChangeArrowheads="1" noChangeShapeType="1" noTextEdit="1"/>
              </p:cNvSpPr>
              <p:nvPr/>
            </p:nvSpPr>
            <p:spPr>
              <a:xfrm>
                <a:off x="5540381" y="2930697"/>
                <a:ext cx="1750479" cy="384016"/>
              </a:xfrm>
              <a:prstGeom prst="rect">
                <a:avLst/>
              </a:prstGeom>
              <a:blipFill>
                <a:blip r:embed="rId14"/>
                <a:stretch>
                  <a:fillRect r="-4181" b="-36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2" name="TextBox 3121">
                <a:extLst>
                  <a:ext uri="{FF2B5EF4-FFF2-40B4-BE49-F238E27FC236}">
                    <a16:creationId xmlns:a16="http://schemas.microsoft.com/office/drawing/2014/main" id="{C59B45C4-E7C1-C063-3930-26A2903C5690}"/>
                  </a:ext>
                </a:extLst>
              </p:cNvPr>
              <p:cNvSpPr txBox="1"/>
              <p:nvPr/>
            </p:nvSpPr>
            <p:spPr>
              <a:xfrm>
                <a:off x="7568598" y="3061733"/>
                <a:ext cx="15739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dirty="0" smtClean="0">
                          <a:ln>
                            <a:noFill/>
                          </a:ln>
                          <a:solidFill>
                            <a:srgbClr val="00CC00"/>
                          </a:solidFill>
                          <a:effectLst/>
                          <a:uLnTx/>
                          <a:uFillTx/>
                          <a:latin typeface="Cambria Math" panose="02040503050406030204" pitchFamily="18" charset="0"/>
                          <a:sym typeface="Arial"/>
                        </a:rPr>
                        <m:t>𝑊h𝑒𝑟𝑒</m:t>
                      </m:r>
                      <m:r>
                        <a:rPr kumimoji="0" lang="en-US" b="0" i="1" u="none" strike="noStrike" kern="0" cap="none" spc="0" normalizeH="0" baseline="0" noProof="0" dirty="0" smtClean="0">
                          <a:ln>
                            <a:noFill/>
                          </a:ln>
                          <a:solidFill>
                            <a:srgbClr val="00CC00"/>
                          </a:solidFill>
                          <a:effectLst/>
                          <a:uLnTx/>
                          <a:uFillTx/>
                          <a:latin typeface="Cambria Math" panose="02040503050406030204" pitchFamily="18" charset="0"/>
                          <a:sym typeface="Arial"/>
                        </a:rPr>
                        <m:t>, </m:t>
                      </m:r>
                      <m:sSub>
                        <m:sSubPr>
                          <m:ctrlPr>
                            <a:rPr lang="en-US" i="1" dirty="0">
                              <a:solidFill>
                                <a:srgbClr val="0000FF"/>
                              </a:solidFill>
                              <a:latin typeface="Cambria Math" panose="02040503050406030204" pitchFamily="18" charset="0"/>
                            </a:rPr>
                          </m:ctrlPr>
                        </m:sSubPr>
                        <m:e>
                          <m:r>
                            <a:rPr lang="en-US" b="0" i="1" dirty="0" smtClean="0">
                              <a:solidFill>
                                <a:srgbClr val="0000FF"/>
                              </a:solidFill>
                              <a:latin typeface="Cambria Math" panose="02040503050406030204" pitchFamily="18" charset="0"/>
                            </a:rPr>
                            <m:t>𝑞</m:t>
                          </m:r>
                        </m:e>
                        <m:sub>
                          <m:r>
                            <a:rPr lang="en-US" i="1" dirty="0">
                              <a:solidFill>
                                <a:srgbClr val="0000FF"/>
                              </a:solidFill>
                              <a:latin typeface="Cambria Math" panose="02040503050406030204" pitchFamily="18" charset="0"/>
                            </a:rPr>
                            <m:t>𝑜</m:t>
                          </m:r>
                        </m:sub>
                      </m:sSub>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𝐸𝑐</m:t>
                      </m:r>
                    </m:oMath>
                  </m:oMathPara>
                </a14:m>
                <a:endParaRPr lang="en-US" dirty="0"/>
              </a:p>
            </p:txBody>
          </p:sp>
        </mc:Choice>
        <mc:Fallback xmlns="">
          <p:sp>
            <p:nvSpPr>
              <p:cNvPr id="3122" name="TextBox 3121">
                <a:extLst>
                  <a:ext uri="{FF2B5EF4-FFF2-40B4-BE49-F238E27FC236}">
                    <a16:creationId xmlns:a16="http://schemas.microsoft.com/office/drawing/2014/main" id="{C59B45C4-E7C1-C063-3930-26A2903C5690}"/>
                  </a:ext>
                </a:extLst>
              </p:cNvPr>
              <p:cNvSpPr txBox="1">
                <a:spLocks noRot="1" noChangeAspect="1" noMove="1" noResize="1" noEditPoints="1" noAdjustHandles="1" noChangeArrowheads="1" noChangeShapeType="1" noTextEdit="1"/>
              </p:cNvSpPr>
              <p:nvPr/>
            </p:nvSpPr>
            <p:spPr>
              <a:xfrm>
                <a:off x="7568598" y="3061733"/>
                <a:ext cx="1573903" cy="307777"/>
              </a:xfrm>
              <a:prstGeom prst="rect">
                <a:avLst/>
              </a:prstGeom>
              <a:blipFill>
                <a:blip r:embed="rId15"/>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3" name="TextBox 3122">
                <a:extLst>
                  <a:ext uri="{FF2B5EF4-FFF2-40B4-BE49-F238E27FC236}">
                    <a16:creationId xmlns:a16="http://schemas.microsoft.com/office/drawing/2014/main" id="{ED61727D-32DD-CF37-92BB-BF21CA711F8D}"/>
                  </a:ext>
                </a:extLst>
              </p:cNvPr>
              <p:cNvSpPr txBox="1"/>
              <p:nvPr/>
            </p:nvSpPr>
            <p:spPr>
              <a:xfrm>
                <a:off x="-74336" y="3587776"/>
                <a:ext cx="8387424" cy="276999"/>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𝐵𝑜𝑢𝑛𝑑𝑎𝑟𝑦</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𝑐𝑜𝑛𝑑𝑖𝑡𝑖𝑜𝑛</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𝑞</m:t>
                    </m:r>
                    <m:r>
                      <a:rPr lang="en-US" sz="1800" b="0" i="1" dirty="0" smtClean="0">
                        <a:solidFill>
                          <a:srgbClr val="0000FF"/>
                        </a:solidFill>
                        <a:latin typeface="Cambria Math" panose="02040503050406030204" pitchFamily="18" charset="0"/>
                      </a:rPr>
                      <m:t>=</m:t>
                    </m:r>
                    <m:sSub>
                      <m:sSubPr>
                        <m:ctrlPr>
                          <a:rPr lang="en-US" sz="1800" i="1" dirty="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𝑞</m:t>
                        </m:r>
                      </m:e>
                      <m:sub>
                        <m:r>
                          <a:rPr lang="en-US" sz="1800" i="1" dirty="0">
                            <a:solidFill>
                              <a:srgbClr val="0000FF"/>
                            </a:solidFill>
                            <a:latin typeface="Cambria Math" panose="02040503050406030204" pitchFamily="18" charset="0"/>
                          </a:rPr>
                          <m:t>𝑜</m:t>
                        </m:r>
                      </m:sub>
                    </m:sSub>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𝐼𝑓</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𝑤𝑒</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𝑝𝑢𝑡</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𝑐𝑅</m:t>
                    </m:r>
                    <m:r>
                      <a:rPr lang="en-US" sz="1800" b="0" i="1" dirty="0" smtClean="0">
                        <a:solidFill>
                          <a:srgbClr val="0000FF"/>
                        </a:solidFill>
                        <a:latin typeface="Cambria Math" panose="02040503050406030204" pitchFamily="18" charset="0"/>
                      </a:rPr>
                      <m:t>=</m:t>
                    </m:r>
                    <m:r>
                      <a:rPr lang="en-US" sz="1800" b="0" i="1" dirty="0" smtClean="0">
                        <a:solidFill>
                          <a:srgbClr val="FF0000"/>
                        </a:solidFill>
                        <a:latin typeface="Cambria Math" panose="02040503050406030204" pitchFamily="18" charset="0"/>
                      </a:rPr>
                      <m:t>𝑡𝑖𝑚𝑒</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𝑐𝑜𝑛𝑠𝑡𝑎𝑛𝑡</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𝑜𝑓</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𝑐𝑖𝑟𝑐𝑢𝑖𝑡</m:t>
                    </m:r>
                  </m:oMath>
                </a14:m>
                <a:endParaRPr lang="en-US" sz="1800" dirty="0">
                  <a:solidFill>
                    <a:srgbClr val="0000FF"/>
                  </a:solidFill>
                </a:endParaRPr>
              </a:p>
            </p:txBody>
          </p:sp>
        </mc:Choice>
        <mc:Fallback xmlns="">
          <p:sp>
            <p:nvSpPr>
              <p:cNvPr id="3123" name="TextBox 3122">
                <a:extLst>
                  <a:ext uri="{FF2B5EF4-FFF2-40B4-BE49-F238E27FC236}">
                    <a16:creationId xmlns:a16="http://schemas.microsoft.com/office/drawing/2014/main" id="{ED61727D-32DD-CF37-92BB-BF21CA711F8D}"/>
                  </a:ext>
                </a:extLst>
              </p:cNvPr>
              <p:cNvSpPr txBox="1">
                <a:spLocks noRot="1" noChangeAspect="1" noMove="1" noResize="1" noEditPoints="1" noAdjustHandles="1" noChangeArrowheads="1" noChangeShapeType="1" noTextEdit="1"/>
              </p:cNvSpPr>
              <p:nvPr/>
            </p:nvSpPr>
            <p:spPr>
              <a:xfrm>
                <a:off x="-74336" y="3587776"/>
                <a:ext cx="8387424" cy="276999"/>
              </a:xfrm>
              <a:prstGeom prst="rect">
                <a:avLst/>
              </a:prstGeom>
              <a:blipFill>
                <a:blip r:embed="rId16"/>
                <a:stretch>
                  <a:fillRect l="-581" t="-2222"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4" name="TextBox 3123">
                <a:extLst>
                  <a:ext uri="{FF2B5EF4-FFF2-40B4-BE49-F238E27FC236}">
                    <a16:creationId xmlns:a16="http://schemas.microsoft.com/office/drawing/2014/main" id="{B3BA54E1-7F61-FCDF-3149-41C08EF3C02C}"/>
                  </a:ext>
                </a:extLst>
              </p:cNvPr>
              <p:cNvSpPr txBox="1"/>
              <p:nvPr/>
            </p:nvSpPr>
            <p:spPr>
              <a:xfrm>
                <a:off x="137226" y="4256250"/>
                <a:ext cx="1599027" cy="276999"/>
              </a:xfrm>
              <a:prstGeom prst="rect">
                <a:avLst/>
              </a:prstGeom>
              <a:noFill/>
            </p:spPr>
            <p:txBody>
              <a:bodyPr wrap="none" lIns="0" tIns="0" rIns="0" bIns="0" rtlCol="0">
                <a:spAutoFit/>
              </a:bodyPr>
              <a:lstStyle/>
              <a:p>
                <a14:m>
                  <m:oMath xmlns:m="http://schemas.openxmlformats.org/officeDocument/2006/math">
                    <m:r>
                      <a:rPr lang="en-US" sz="1800" b="0" i="1" dirty="0" smtClean="0">
                        <a:solidFill>
                          <a:srgbClr val="0000FF"/>
                        </a:solidFill>
                        <a:latin typeface="Cambria Math" panose="02040503050406030204" pitchFamily="18" charset="0"/>
                      </a:rPr>
                      <m:t>𝑞</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𝑞</m:t>
                        </m:r>
                      </m:e>
                      <m:sub>
                        <m:r>
                          <a:rPr lang="en-US" sz="1800" b="0" i="1" dirty="0" smtClean="0">
                            <a:solidFill>
                              <a:srgbClr val="0000FF"/>
                            </a:solidFill>
                            <a:latin typeface="Cambria Math" panose="02040503050406030204" pitchFamily="18" charset="0"/>
                          </a:rPr>
                          <m:t>𝑜</m:t>
                        </m:r>
                      </m:sub>
                    </m:sSub>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(1−</m:t>
                        </m:r>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1</m:t>
                        </m:r>
                      </m:sup>
                    </m:sSup>
                  </m:oMath>
                </a14:m>
                <a:r>
                  <a:rPr lang="en-US" sz="1800" dirty="0">
                    <a:solidFill>
                      <a:srgbClr val="0000FF"/>
                    </a:solidFill>
                  </a:rPr>
                  <a:t>)</a:t>
                </a:r>
              </a:p>
            </p:txBody>
          </p:sp>
        </mc:Choice>
        <mc:Fallback xmlns="">
          <p:sp>
            <p:nvSpPr>
              <p:cNvPr id="3124" name="TextBox 3123">
                <a:extLst>
                  <a:ext uri="{FF2B5EF4-FFF2-40B4-BE49-F238E27FC236}">
                    <a16:creationId xmlns:a16="http://schemas.microsoft.com/office/drawing/2014/main" id="{B3BA54E1-7F61-FCDF-3149-41C08EF3C02C}"/>
                  </a:ext>
                </a:extLst>
              </p:cNvPr>
              <p:cNvSpPr txBox="1">
                <a:spLocks noRot="1" noChangeAspect="1" noMove="1" noResize="1" noEditPoints="1" noAdjustHandles="1" noChangeArrowheads="1" noChangeShapeType="1" noTextEdit="1"/>
              </p:cNvSpPr>
              <p:nvPr/>
            </p:nvSpPr>
            <p:spPr>
              <a:xfrm>
                <a:off x="137226" y="4256250"/>
                <a:ext cx="1599027" cy="276999"/>
              </a:xfrm>
              <a:prstGeom prst="rect">
                <a:avLst/>
              </a:prstGeom>
              <a:blipFill>
                <a:blip r:embed="rId17"/>
                <a:stretch>
                  <a:fillRect l="-5344" t="-28261" r="-8015" b="-50000"/>
                </a:stretch>
              </a:blipFill>
            </p:spPr>
            <p:txBody>
              <a:bodyPr/>
              <a:lstStyle/>
              <a:p>
                <a:r>
                  <a:rPr lang="en-US">
                    <a:noFill/>
                  </a:rPr>
                  <a:t> </a:t>
                </a:r>
              </a:p>
            </p:txBody>
          </p:sp>
        </mc:Fallback>
      </mc:AlternateContent>
      <p:sp>
        <p:nvSpPr>
          <p:cNvPr id="3125" name="Arrow: Right 3124">
            <a:extLst>
              <a:ext uri="{FF2B5EF4-FFF2-40B4-BE49-F238E27FC236}">
                <a16:creationId xmlns:a16="http://schemas.microsoft.com/office/drawing/2014/main" id="{1B6BAAF2-E584-BD7A-8E64-0C6C4A616056}"/>
              </a:ext>
            </a:extLst>
          </p:cNvPr>
          <p:cNvSpPr/>
          <p:nvPr/>
        </p:nvSpPr>
        <p:spPr>
          <a:xfrm>
            <a:off x="1846499" y="4306941"/>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26" name="TextBox 3125">
                <a:extLst>
                  <a:ext uri="{FF2B5EF4-FFF2-40B4-BE49-F238E27FC236}">
                    <a16:creationId xmlns:a16="http://schemas.microsoft.com/office/drawing/2014/main" id="{F2D41F05-3B12-3159-32EE-3E8604BB3AB5}"/>
                  </a:ext>
                </a:extLst>
              </p:cNvPr>
              <p:cNvSpPr txBox="1"/>
              <p:nvPr/>
            </p:nvSpPr>
            <p:spPr>
              <a:xfrm>
                <a:off x="2280386" y="4208948"/>
                <a:ext cx="1572290" cy="391582"/>
              </a:xfrm>
              <a:prstGeom prst="rect">
                <a:avLst/>
              </a:prstGeom>
              <a:noFill/>
            </p:spPr>
            <p:txBody>
              <a:bodyPr wrap="none" lIns="0" tIns="0" rIns="0" bIns="0" rtlCol="0">
                <a:spAutoFit/>
              </a:bodyPr>
              <a:lstStyle/>
              <a:p>
                <a14:m>
                  <m:oMath xmlns:m="http://schemas.openxmlformats.org/officeDocument/2006/math">
                    <m:r>
                      <a:rPr lang="en-US" sz="1800" b="0" i="1" dirty="0" smtClean="0">
                        <a:solidFill>
                          <a:srgbClr val="0000FF"/>
                        </a:solidFill>
                        <a:latin typeface="Cambria Math" panose="02040503050406030204" pitchFamily="18" charset="0"/>
                      </a:rPr>
                      <m:t>𝑞</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𝑞</m:t>
                        </m:r>
                      </m:e>
                      <m:sub>
                        <m:r>
                          <a:rPr lang="en-US" sz="1800" b="0" i="1" dirty="0" smtClean="0">
                            <a:solidFill>
                              <a:srgbClr val="0000FF"/>
                            </a:solidFill>
                            <a:latin typeface="Cambria Math" panose="02040503050406030204" pitchFamily="18" charset="0"/>
                          </a:rPr>
                          <m:t>𝑜</m:t>
                        </m:r>
                      </m:sub>
                    </m:sSub>
                    <m:r>
                      <a:rPr lang="en-US" sz="1800" b="0" i="1" dirty="0" smtClean="0">
                        <a:solidFill>
                          <a:srgbClr val="0000FF"/>
                        </a:solidFill>
                        <a:latin typeface="Cambria Math" panose="02040503050406030204" pitchFamily="18" charset="0"/>
                      </a:rPr>
                      <m:t>(1−</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1</m:t>
                        </m:r>
                      </m:num>
                      <m:den>
                        <m:r>
                          <a:rPr lang="en-US" sz="1800" b="0" i="1" dirty="0" smtClean="0">
                            <a:solidFill>
                              <a:srgbClr val="0000FF"/>
                            </a:solidFill>
                            <a:latin typeface="Cambria Math" panose="02040503050406030204" pitchFamily="18" charset="0"/>
                          </a:rPr>
                          <m:t>2.72</m:t>
                        </m:r>
                      </m:den>
                    </m:f>
                  </m:oMath>
                </a14:m>
                <a:r>
                  <a:rPr lang="en-US" sz="1800" dirty="0">
                    <a:solidFill>
                      <a:srgbClr val="0000FF"/>
                    </a:solidFill>
                  </a:rPr>
                  <a:t>)</a:t>
                </a:r>
              </a:p>
            </p:txBody>
          </p:sp>
        </mc:Choice>
        <mc:Fallback xmlns="">
          <p:sp>
            <p:nvSpPr>
              <p:cNvPr id="3126" name="TextBox 3125">
                <a:extLst>
                  <a:ext uri="{FF2B5EF4-FFF2-40B4-BE49-F238E27FC236}">
                    <a16:creationId xmlns:a16="http://schemas.microsoft.com/office/drawing/2014/main" id="{F2D41F05-3B12-3159-32EE-3E8604BB3AB5}"/>
                  </a:ext>
                </a:extLst>
              </p:cNvPr>
              <p:cNvSpPr txBox="1">
                <a:spLocks noRot="1" noChangeAspect="1" noMove="1" noResize="1" noEditPoints="1" noAdjustHandles="1" noChangeArrowheads="1" noChangeShapeType="1" noTextEdit="1"/>
              </p:cNvSpPr>
              <p:nvPr/>
            </p:nvSpPr>
            <p:spPr>
              <a:xfrm>
                <a:off x="2280386" y="4208948"/>
                <a:ext cx="1572290" cy="391582"/>
              </a:xfrm>
              <a:prstGeom prst="rect">
                <a:avLst/>
              </a:prstGeom>
              <a:blipFill>
                <a:blip r:embed="rId18"/>
                <a:stretch>
                  <a:fillRect l="-5426" t="-6154" r="-8527" b="-20000"/>
                </a:stretch>
              </a:blipFill>
            </p:spPr>
            <p:txBody>
              <a:bodyPr/>
              <a:lstStyle/>
              <a:p>
                <a:r>
                  <a:rPr lang="en-US">
                    <a:noFill/>
                  </a:rPr>
                  <a:t> </a:t>
                </a:r>
              </a:p>
            </p:txBody>
          </p:sp>
        </mc:Fallback>
      </mc:AlternateContent>
      <p:sp>
        <p:nvSpPr>
          <p:cNvPr id="3127" name="Arrow: Right 3126">
            <a:extLst>
              <a:ext uri="{FF2B5EF4-FFF2-40B4-BE49-F238E27FC236}">
                <a16:creationId xmlns:a16="http://schemas.microsoft.com/office/drawing/2014/main" id="{C56936FE-CF5E-760D-D45F-13CD522EEFB5}"/>
              </a:ext>
            </a:extLst>
          </p:cNvPr>
          <p:cNvSpPr/>
          <p:nvPr/>
        </p:nvSpPr>
        <p:spPr>
          <a:xfrm>
            <a:off x="3984294" y="4323464"/>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28" name="TextBox 3127">
                <a:extLst>
                  <a:ext uri="{FF2B5EF4-FFF2-40B4-BE49-F238E27FC236}">
                    <a16:creationId xmlns:a16="http://schemas.microsoft.com/office/drawing/2014/main" id="{19F27B49-A49B-21FC-65CF-EE7DFF728A53}"/>
                  </a:ext>
                </a:extLst>
              </p:cNvPr>
              <p:cNvSpPr txBox="1"/>
              <p:nvPr/>
            </p:nvSpPr>
            <p:spPr>
              <a:xfrm>
                <a:off x="4385624" y="4249531"/>
                <a:ext cx="1214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dirty="0" smtClean="0">
                          <a:solidFill>
                            <a:srgbClr val="0000FF"/>
                          </a:solidFill>
                          <a:latin typeface="Cambria Math" panose="02040503050406030204" pitchFamily="18" charset="0"/>
                        </a:rPr>
                        <m:t>𝑞</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0.63 </m:t>
                          </m:r>
                          <m:r>
                            <a:rPr lang="en-US" sz="1800" b="0" i="1" dirty="0" smtClean="0">
                              <a:solidFill>
                                <a:srgbClr val="0000FF"/>
                              </a:solidFill>
                              <a:latin typeface="Cambria Math" panose="02040503050406030204" pitchFamily="18" charset="0"/>
                            </a:rPr>
                            <m:t>𝑞</m:t>
                          </m:r>
                        </m:e>
                        <m:sub>
                          <m:r>
                            <a:rPr lang="en-US" sz="1800" b="0" i="1" dirty="0" smtClean="0">
                              <a:solidFill>
                                <a:srgbClr val="0000FF"/>
                              </a:solidFill>
                              <a:latin typeface="Cambria Math" panose="02040503050406030204" pitchFamily="18" charset="0"/>
                            </a:rPr>
                            <m:t>𝑜</m:t>
                          </m:r>
                        </m:sub>
                      </m:sSub>
                    </m:oMath>
                  </m:oMathPara>
                </a14:m>
                <a:endParaRPr lang="en-US" sz="1800" dirty="0">
                  <a:solidFill>
                    <a:srgbClr val="0000FF"/>
                  </a:solidFill>
                </a:endParaRPr>
              </a:p>
            </p:txBody>
          </p:sp>
        </mc:Choice>
        <mc:Fallback xmlns="">
          <p:sp>
            <p:nvSpPr>
              <p:cNvPr id="3128" name="TextBox 3127">
                <a:extLst>
                  <a:ext uri="{FF2B5EF4-FFF2-40B4-BE49-F238E27FC236}">
                    <a16:creationId xmlns:a16="http://schemas.microsoft.com/office/drawing/2014/main" id="{19F27B49-A49B-21FC-65CF-EE7DFF728A53}"/>
                  </a:ext>
                </a:extLst>
              </p:cNvPr>
              <p:cNvSpPr txBox="1">
                <a:spLocks noRot="1" noChangeAspect="1" noMove="1" noResize="1" noEditPoints="1" noAdjustHandles="1" noChangeArrowheads="1" noChangeShapeType="1" noTextEdit="1"/>
              </p:cNvSpPr>
              <p:nvPr/>
            </p:nvSpPr>
            <p:spPr>
              <a:xfrm>
                <a:off x="4385624" y="4249531"/>
                <a:ext cx="1214820" cy="276999"/>
              </a:xfrm>
              <a:prstGeom prst="rect">
                <a:avLst/>
              </a:prstGeom>
              <a:blipFill>
                <a:blip r:embed="rId19"/>
                <a:stretch>
                  <a:fillRect l="-400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9" name="TextBox 3128">
                <a:extLst>
                  <a:ext uri="{FF2B5EF4-FFF2-40B4-BE49-F238E27FC236}">
                    <a16:creationId xmlns:a16="http://schemas.microsoft.com/office/drawing/2014/main" id="{3A364BB0-CD83-52B0-F85E-5B1A577B199F}"/>
                  </a:ext>
                </a:extLst>
              </p:cNvPr>
              <p:cNvSpPr txBox="1"/>
              <p:nvPr/>
            </p:nvSpPr>
            <p:spPr>
              <a:xfrm>
                <a:off x="-8858" y="4770958"/>
                <a:ext cx="8923732"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𝑇h𝑒</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𝑡𝑖𝑚𝑒</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𝑡𝑎𝑘𝑒𝑛</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𝑓𝑜𝑟</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𝑎</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𝑐𝑎𝑝𝑎𝑐𝑖𝑡𝑜𝑟</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𝑡𝑜</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𝑎𝑞𝑢𝑖𝑟𝑒</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0.63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𝑜𝑟</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63%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𝑜𝑓</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𝑖𝑡𝑠</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𝑓𝑖𝑛𝑎𝑙</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𝑚𝑎𝑥𝑖𝑚𝑢𝑚</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𝑐h𝑎𝑟𝑔𝑒</m:t>
                      </m:r>
                    </m:oMath>
                  </m:oMathPara>
                </a14:m>
                <a:endParaRPr lang="en-US" dirty="0">
                  <a:solidFill>
                    <a:srgbClr val="FF0000"/>
                  </a:solidFill>
                </a:endParaRPr>
              </a:p>
            </p:txBody>
          </p:sp>
        </mc:Choice>
        <mc:Fallback xmlns="">
          <p:sp>
            <p:nvSpPr>
              <p:cNvPr id="3129" name="TextBox 3128">
                <a:extLst>
                  <a:ext uri="{FF2B5EF4-FFF2-40B4-BE49-F238E27FC236}">
                    <a16:creationId xmlns:a16="http://schemas.microsoft.com/office/drawing/2014/main" id="{3A364BB0-CD83-52B0-F85E-5B1A577B199F}"/>
                  </a:ext>
                </a:extLst>
              </p:cNvPr>
              <p:cNvSpPr txBox="1">
                <a:spLocks noRot="1" noChangeAspect="1" noMove="1" noResize="1" noEditPoints="1" noAdjustHandles="1" noChangeArrowheads="1" noChangeShapeType="1" noTextEdit="1"/>
              </p:cNvSpPr>
              <p:nvPr/>
            </p:nvSpPr>
            <p:spPr>
              <a:xfrm>
                <a:off x="-8858" y="4770958"/>
                <a:ext cx="8923732" cy="369332"/>
              </a:xfrm>
              <a:prstGeom prst="rect">
                <a:avLst/>
              </a:prstGeom>
              <a:blipFill>
                <a:blip r:embed="rId20"/>
                <a:stretch>
                  <a:fillRect b="-15000"/>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CC4C51C6-0B82-CC79-238E-71CDCC6F9001}"/>
              </a:ext>
            </a:extLst>
          </p:cNvPr>
          <p:cNvCxnSpPr>
            <a:cxnSpLocks/>
          </p:cNvCxnSpPr>
          <p:nvPr/>
        </p:nvCxnSpPr>
        <p:spPr>
          <a:xfrm flipV="1">
            <a:off x="6607330" y="843816"/>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6FE02D6-0148-172E-B31F-513DB7DB0161}"/>
              </a:ext>
            </a:extLst>
          </p:cNvPr>
          <p:cNvCxnSpPr>
            <a:cxnSpLocks/>
          </p:cNvCxnSpPr>
          <p:nvPr/>
        </p:nvCxnSpPr>
        <p:spPr>
          <a:xfrm flipV="1">
            <a:off x="7971055" y="563791"/>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4C38347-D647-196D-40FB-671D094D55A8}"/>
              </a:ext>
            </a:extLst>
          </p:cNvPr>
          <p:cNvCxnSpPr>
            <a:cxnSpLocks/>
          </p:cNvCxnSpPr>
          <p:nvPr/>
        </p:nvCxnSpPr>
        <p:spPr>
          <a:xfrm flipV="1">
            <a:off x="8070971" y="566243"/>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AB0DEF5-472A-1A0F-3F7C-204417EC9C41}"/>
              </a:ext>
            </a:extLst>
          </p:cNvPr>
          <p:cNvCxnSpPr>
            <a:cxnSpLocks/>
          </p:cNvCxnSpPr>
          <p:nvPr/>
        </p:nvCxnSpPr>
        <p:spPr>
          <a:xfrm flipV="1">
            <a:off x="8070971" y="843815"/>
            <a:ext cx="876916"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1BF6F2-2E41-B766-BA23-E6B1B0276EF4}"/>
                  </a:ext>
                </a:extLst>
              </p:cNvPr>
              <p:cNvSpPr txBox="1"/>
              <p:nvPr/>
            </p:nvSpPr>
            <p:spPr>
              <a:xfrm>
                <a:off x="51502" y="906383"/>
                <a:ext cx="1352486"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i="1" smtClean="0">
                          <a:solidFill>
                            <a:srgbClr val="0000FF"/>
                          </a:solidFill>
                          <a:latin typeface="Cambria Math" panose="02040503050406030204" pitchFamily="18" charset="0"/>
                          <a:ea typeface="Cambria Math" panose="02040503050406030204" pitchFamily="18" charset="0"/>
                        </a:rPr>
                        <m:t>E</m:t>
                      </m:r>
                      <m:r>
                        <a:rPr lang="en-US" sz="1800" b="0" i="0" dirty="0" smtClean="0">
                          <a:solidFill>
                            <a:srgbClr val="0000FF"/>
                          </a:solidFill>
                          <a:latin typeface="Cambria Math" panose="02040503050406030204" pitchFamily="18" charset="0"/>
                        </a:rPr>
                        <m:t>=</m:t>
                      </m:r>
                      <m:r>
                        <m:rPr>
                          <m:sty m:val="p"/>
                        </m:rPr>
                        <a:rPr lang="en-US" sz="1800" b="0" i="0" dirty="0" smtClean="0">
                          <a:solidFill>
                            <a:srgbClr val="0000FF"/>
                          </a:solidFill>
                          <a:latin typeface="Cambria Math" panose="02040503050406030204" pitchFamily="18" charset="0"/>
                        </a:rPr>
                        <m:t>R</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m:t>
                          </m:r>
                          <m:r>
                            <a:rPr lang="en-US" sz="1800" i="1" dirty="0">
                              <a:solidFill>
                                <a:srgbClr val="0000FF"/>
                              </a:solidFill>
                              <a:latin typeface="Cambria Math" panose="02040503050406030204" pitchFamily="18" charset="0"/>
                            </a:rPr>
                            <m:t>𝑞</m:t>
                          </m:r>
                        </m:num>
                        <m:den>
                          <m:r>
                            <a:rPr lang="en-US" sz="1800" b="0" i="1" dirty="0" smtClean="0">
                              <a:solidFill>
                                <a:srgbClr val="0000FF"/>
                              </a:solidFill>
                              <a:latin typeface="Cambria Math" panose="02040503050406030204" pitchFamily="18" charset="0"/>
                            </a:rPr>
                            <m:t>𝑑𝑡</m:t>
                          </m:r>
                        </m:den>
                      </m:f>
                      <m:r>
                        <a:rPr lang="en-US" sz="1800" b="0" i="1"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𝑞</m:t>
                          </m:r>
                        </m:num>
                        <m:den>
                          <m:r>
                            <a:rPr lang="en-US" sz="1800" b="0" i="1" dirty="0" smtClean="0">
                              <a:solidFill>
                                <a:srgbClr val="0000FF"/>
                              </a:solidFill>
                              <a:latin typeface="Cambria Math" panose="02040503050406030204" pitchFamily="18" charset="0"/>
                            </a:rPr>
                            <m:t>𝑐</m:t>
                          </m:r>
                        </m:den>
                      </m:f>
                    </m:oMath>
                  </m:oMathPara>
                </a14:m>
                <a:endParaRPr lang="en-US" sz="1800" dirty="0">
                  <a:solidFill>
                    <a:srgbClr val="0000FF"/>
                  </a:solidFill>
                </a:endParaRPr>
              </a:p>
            </p:txBody>
          </p:sp>
        </mc:Choice>
        <mc:Fallback xmlns="">
          <p:sp>
            <p:nvSpPr>
              <p:cNvPr id="9" name="TextBox 8">
                <a:extLst>
                  <a:ext uri="{FF2B5EF4-FFF2-40B4-BE49-F238E27FC236}">
                    <a16:creationId xmlns:a16="http://schemas.microsoft.com/office/drawing/2014/main" id="{B41BF6F2-2E41-B766-BA23-E6B1B0276EF4}"/>
                  </a:ext>
                </a:extLst>
              </p:cNvPr>
              <p:cNvSpPr txBox="1">
                <a:spLocks noRot="1" noChangeAspect="1" noMove="1" noResize="1" noEditPoints="1" noAdjustHandles="1" noChangeArrowheads="1" noChangeShapeType="1" noTextEdit="1"/>
              </p:cNvSpPr>
              <p:nvPr/>
            </p:nvSpPr>
            <p:spPr>
              <a:xfrm>
                <a:off x="51502" y="906383"/>
                <a:ext cx="1352486" cy="525978"/>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87C5D3A-BE58-72A7-B501-2C9EEC518402}"/>
                  </a:ext>
                </a:extLst>
              </p:cNvPr>
              <p:cNvSpPr txBox="1"/>
              <p:nvPr/>
            </p:nvSpPr>
            <p:spPr>
              <a:xfrm>
                <a:off x="0" y="2955280"/>
                <a:ext cx="2759473" cy="414537"/>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0"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𝑐</m:t>
                    </m:r>
                    <m:func>
                      <m:funcPr>
                        <m:ctrlPr>
                          <a:rPr lang="en-US" sz="1800" b="0" i="1" dirty="0" smtClean="0">
                            <a:solidFill>
                              <a:srgbClr val="0000FF"/>
                            </a:solidFill>
                            <a:latin typeface="Cambria Math" panose="02040503050406030204" pitchFamily="18" charset="0"/>
                          </a:rPr>
                        </m:ctrlPr>
                      </m:funcPr>
                      <m:fName>
                        <m:r>
                          <m:rPr>
                            <m:sty m:val="p"/>
                          </m:rPr>
                          <a:rPr lang="en-US" sz="1800" b="0" i="0" dirty="0" smtClean="0">
                            <a:solidFill>
                              <a:srgbClr val="0000FF"/>
                            </a:solidFill>
                            <a:latin typeface="Cambria Math" panose="02040503050406030204" pitchFamily="18" charset="0"/>
                          </a:rPr>
                          <m:t>ln</m:t>
                        </m:r>
                      </m:fName>
                      <m:e>
                        <m:d>
                          <m:dPr>
                            <m:ctrlPr>
                              <a:rPr lang="en-US" sz="1800" b="0" i="1" dirty="0" smtClean="0">
                                <a:solidFill>
                                  <a:srgbClr val="0000FF"/>
                                </a:solidFill>
                                <a:latin typeface="Cambria Math" panose="02040503050406030204" pitchFamily="18" charset="0"/>
                              </a:rPr>
                            </m:ctrlPr>
                          </m:dPr>
                          <m:e>
                            <m:r>
                              <a:rPr lang="en-US" sz="1800" b="0" i="1" dirty="0" smtClean="0">
                                <a:solidFill>
                                  <a:srgbClr val="0000FF"/>
                                </a:solidFill>
                                <a:latin typeface="Cambria Math" panose="02040503050406030204" pitchFamily="18" charset="0"/>
                              </a:rPr>
                              <m:t>𝐸</m:t>
                            </m:r>
                            <m:r>
                              <a:rPr lang="en-US" sz="1800" b="0" i="1"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𝑞</m:t>
                                </m:r>
                              </m:num>
                              <m:den>
                                <m:r>
                                  <a:rPr lang="en-US" sz="1800" b="0" i="1" dirty="0" smtClean="0">
                                    <a:solidFill>
                                      <a:srgbClr val="0000FF"/>
                                    </a:solidFill>
                                    <a:latin typeface="Cambria Math" panose="02040503050406030204" pitchFamily="18" charset="0"/>
                                  </a:rPr>
                                  <m:t>𝑐</m:t>
                                </m:r>
                              </m:den>
                            </m:f>
                          </m:e>
                        </m:d>
                      </m:e>
                    </m:func>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𝑡</m:t>
                        </m:r>
                      </m:num>
                      <m:den>
                        <m:r>
                          <a:rPr lang="en-US" sz="1800" b="0" i="1" dirty="0" smtClean="0">
                            <a:solidFill>
                              <a:srgbClr val="0000FF"/>
                            </a:solidFill>
                            <a:latin typeface="Cambria Math" panose="02040503050406030204" pitchFamily="18" charset="0"/>
                          </a:rPr>
                          <m:t>𝑅</m:t>
                        </m:r>
                      </m:den>
                    </m:f>
                    <m:r>
                      <a:rPr lang="en-US" sz="1800"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𝑐</m:t>
                    </m:r>
                    <m:func>
                      <m:funcPr>
                        <m:ctrlPr>
                          <a:rPr lang="en-US" sz="1800" i="1" dirty="0">
                            <a:solidFill>
                              <a:srgbClr val="0000FF"/>
                            </a:solidFill>
                            <a:latin typeface="Cambria Math" panose="02040503050406030204" pitchFamily="18" charset="0"/>
                          </a:rPr>
                        </m:ctrlPr>
                      </m:funcPr>
                      <m:fName>
                        <m:r>
                          <m:rPr>
                            <m:sty m:val="p"/>
                          </m:rPr>
                          <a:rPr lang="en-US" sz="1800" dirty="0">
                            <a:solidFill>
                              <a:srgbClr val="0000FF"/>
                            </a:solidFill>
                            <a:latin typeface="Cambria Math" panose="02040503050406030204" pitchFamily="18" charset="0"/>
                          </a:rPr>
                          <m:t>ln</m:t>
                        </m:r>
                      </m:fName>
                      <m:e>
                        <m:d>
                          <m:dPr>
                            <m:ctrlPr>
                              <a:rPr lang="en-US" sz="1800" i="1" dirty="0">
                                <a:solidFill>
                                  <a:srgbClr val="0000FF"/>
                                </a:solidFill>
                                <a:latin typeface="Cambria Math" panose="02040503050406030204" pitchFamily="18" charset="0"/>
                              </a:rPr>
                            </m:ctrlPr>
                          </m:dPr>
                          <m:e>
                            <m:r>
                              <a:rPr lang="en-US" sz="1800" i="1" dirty="0">
                                <a:solidFill>
                                  <a:srgbClr val="0000FF"/>
                                </a:solidFill>
                                <a:latin typeface="Cambria Math" panose="02040503050406030204" pitchFamily="18" charset="0"/>
                              </a:rPr>
                              <m:t>𝐸</m:t>
                            </m:r>
                          </m:e>
                        </m:d>
                      </m:e>
                    </m:func>
                  </m:oMath>
                </a14:m>
                <a:endParaRPr lang="en-US" sz="1800" dirty="0">
                  <a:solidFill>
                    <a:srgbClr val="0000FF"/>
                  </a:solidFill>
                </a:endParaRPr>
              </a:p>
            </p:txBody>
          </p:sp>
        </mc:Choice>
        <mc:Fallback xmlns="">
          <p:sp>
            <p:nvSpPr>
              <p:cNvPr id="13" name="TextBox 12">
                <a:extLst>
                  <a:ext uri="{FF2B5EF4-FFF2-40B4-BE49-F238E27FC236}">
                    <a16:creationId xmlns:a16="http://schemas.microsoft.com/office/drawing/2014/main" id="{587C5D3A-BE58-72A7-B501-2C9EEC518402}"/>
                  </a:ext>
                </a:extLst>
              </p:cNvPr>
              <p:cNvSpPr txBox="1">
                <a:spLocks noRot="1" noChangeAspect="1" noMove="1" noResize="1" noEditPoints="1" noAdjustHandles="1" noChangeArrowheads="1" noChangeShapeType="1" noTextEdit="1"/>
              </p:cNvSpPr>
              <p:nvPr/>
            </p:nvSpPr>
            <p:spPr>
              <a:xfrm>
                <a:off x="0" y="2955280"/>
                <a:ext cx="2759473" cy="414537"/>
              </a:xfrm>
              <a:prstGeom prst="rect">
                <a:avLst/>
              </a:prstGeom>
              <a:blipFill>
                <a:blip r:embed="rId22"/>
                <a:stretch>
                  <a:fillRect b="-10294"/>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B7F3FA5-E3AF-C71E-AA87-C1199B6055E9}"/>
              </a:ext>
            </a:extLst>
          </p:cNvPr>
          <p:cNvSpPr/>
          <p:nvPr/>
        </p:nvSpPr>
        <p:spPr>
          <a:xfrm>
            <a:off x="2832713" y="3073423"/>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9797FC-4C2E-24C5-18BC-835AB1125FD3}"/>
                  </a:ext>
                </a:extLst>
              </p:cNvPr>
              <p:cNvSpPr txBox="1"/>
              <p:nvPr/>
            </p:nvSpPr>
            <p:spPr>
              <a:xfrm>
                <a:off x="3325653" y="2868979"/>
                <a:ext cx="1403333" cy="622350"/>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func>
                      <m:funcPr>
                        <m:ctrlPr>
                          <a:rPr lang="en-US" sz="1800" b="0" i="1" dirty="0" smtClean="0">
                            <a:solidFill>
                              <a:srgbClr val="0000FF"/>
                            </a:solidFill>
                            <a:latin typeface="Cambria Math" panose="02040503050406030204" pitchFamily="18" charset="0"/>
                          </a:rPr>
                        </m:ctrlPr>
                      </m:funcPr>
                      <m:fName>
                        <m:r>
                          <m:rPr>
                            <m:sty m:val="p"/>
                          </m:rPr>
                          <a:rPr lang="en-US" sz="1800" b="0" i="0" dirty="0" smtClean="0">
                            <a:solidFill>
                              <a:srgbClr val="0000FF"/>
                            </a:solidFill>
                            <a:latin typeface="Cambria Math" panose="02040503050406030204" pitchFamily="18" charset="0"/>
                          </a:rPr>
                          <m:t>ln</m:t>
                        </m:r>
                      </m:fName>
                      <m:e>
                        <m:d>
                          <m:dPr>
                            <m:ctrlPr>
                              <a:rPr lang="en-US" sz="1800" b="0" i="1" dirty="0" smtClean="0">
                                <a:solidFill>
                                  <a:srgbClr val="0000FF"/>
                                </a:solidFill>
                                <a:latin typeface="Cambria Math" panose="02040503050406030204" pitchFamily="18" charset="0"/>
                              </a:rPr>
                            </m:ctrlPr>
                          </m:dPr>
                          <m:e>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𝐸</m:t>
                                </m:r>
                                <m:r>
                                  <a:rPr lang="en-US" sz="1800" i="1"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𝑞</m:t>
                                    </m:r>
                                  </m:num>
                                  <m:den>
                                    <m:r>
                                      <a:rPr lang="en-US" sz="1800" i="1" dirty="0">
                                        <a:solidFill>
                                          <a:srgbClr val="0000FF"/>
                                        </a:solidFill>
                                        <a:latin typeface="Cambria Math" panose="02040503050406030204" pitchFamily="18" charset="0"/>
                                      </a:rPr>
                                      <m:t>𝑐</m:t>
                                    </m:r>
                                  </m:den>
                                </m:f>
                              </m:num>
                              <m:den>
                                <m:r>
                                  <a:rPr lang="en-US" sz="1800" b="0" i="1" dirty="0" smtClean="0">
                                    <a:solidFill>
                                      <a:srgbClr val="0000FF"/>
                                    </a:solidFill>
                                    <a:latin typeface="Cambria Math" panose="02040503050406030204" pitchFamily="18" charset="0"/>
                                  </a:rPr>
                                  <m:t>𝐸</m:t>
                                </m:r>
                              </m:den>
                            </m:f>
                          </m:e>
                        </m:d>
                      </m:e>
                    </m:func>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𝑡</m:t>
                        </m:r>
                      </m:num>
                      <m:den>
                        <m:r>
                          <a:rPr lang="en-US" sz="1800" b="0" i="1" dirty="0" smtClean="0">
                            <a:solidFill>
                              <a:srgbClr val="0000FF"/>
                            </a:solidFill>
                            <a:latin typeface="Cambria Math" panose="02040503050406030204" pitchFamily="18" charset="0"/>
                          </a:rPr>
                          <m:t>𝐶𝑅</m:t>
                        </m:r>
                      </m:den>
                    </m:f>
                  </m:oMath>
                </a14:m>
                <a:endParaRPr lang="en-US" sz="1800" dirty="0">
                  <a:solidFill>
                    <a:srgbClr val="0000FF"/>
                  </a:solidFill>
                </a:endParaRPr>
              </a:p>
            </p:txBody>
          </p:sp>
        </mc:Choice>
        <mc:Fallback xmlns="">
          <p:sp>
            <p:nvSpPr>
              <p:cNvPr id="15" name="TextBox 14">
                <a:extLst>
                  <a:ext uri="{FF2B5EF4-FFF2-40B4-BE49-F238E27FC236}">
                    <a16:creationId xmlns:a16="http://schemas.microsoft.com/office/drawing/2014/main" id="{9F9797FC-4C2E-24C5-18BC-835AB1125FD3}"/>
                  </a:ext>
                </a:extLst>
              </p:cNvPr>
              <p:cNvSpPr txBox="1">
                <a:spLocks noRot="1" noChangeAspect="1" noMove="1" noResize="1" noEditPoints="1" noAdjustHandles="1" noChangeArrowheads="1" noChangeShapeType="1" noTextEdit="1"/>
              </p:cNvSpPr>
              <p:nvPr/>
            </p:nvSpPr>
            <p:spPr>
              <a:xfrm>
                <a:off x="3325653" y="2868979"/>
                <a:ext cx="1403333" cy="622350"/>
              </a:xfrm>
              <a:prstGeom prst="rect">
                <a:avLst/>
              </a:prstGeom>
              <a:blipFill>
                <a:blip r:embed="rId23"/>
                <a:stretch>
                  <a:fillRect l="-10435"/>
                </a:stretch>
              </a:blipFill>
            </p:spPr>
            <p:txBody>
              <a:bodyPr/>
              <a:lstStyle/>
              <a:p>
                <a:r>
                  <a:rPr lang="en-US">
                    <a:noFill/>
                  </a:rPr>
                  <a:t> </a:t>
                </a:r>
              </a:p>
            </p:txBody>
          </p:sp>
        </mc:Fallback>
      </mc:AlternateContent>
    </p:spTree>
    <p:extLst>
      <p:ext uri="{BB962C8B-B14F-4D97-AF65-F5344CB8AC3E}">
        <p14:creationId xmlns:p14="http://schemas.microsoft.com/office/powerpoint/2010/main" val="293012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41</a:t>
            </a:fld>
            <a:endParaRPr lang="en-US" sz="1200" dirty="0">
              <a:solidFill>
                <a:schemeClr val="accent3">
                  <a:lumMod val="50000"/>
                </a:schemeClr>
              </a:solidFill>
            </a:endParaRPr>
          </a:p>
        </p:txBody>
      </p:sp>
      <p:sp>
        <p:nvSpPr>
          <p:cNvPr id="12" name="TextBox 11"/>
          <p:cNvSpPr txBox="1"/>
          <p:nvPr/>
        </p:nvSpPr>
        <p:spPr>
          <a:xfrm>
            <a:off x="714302" y="-14988"/>
            <a:ext cx="5325497" cy="523220"/>
          </a:xfrm>
          <a:prstGeom prst="rect">
            <a:avLst/>
          </a:prstGeom>
          <a:noFill/>
        </p:spPr>
        <p:txBody>
          <a:bodyPr wrap="none" rtlCol="0">
            <a:spAutoFit/>
          </a:bodyPr>
          <a:lstStyle/>
          <a:p>
            <a:r>
              <a:rPr lang="en-US" sz="2800" b="1" dirty="0">
                <a:solidFill>
                  <a:srgbClr val="0000FF"/>
                </a:solidFill>
                <a:latin typeface="Livvic" panose="020B0604020202020204" charset="0"/>
              </a:rPr>
              <a:t>RC circuit : </a:t>
            </a:r>
            <a:r>
              <a:rPr lang="en-US" sz="2800" b="1" dirty="0">
                <a:solidFill>
                  <a:srgbClr val="FF0000"/>
                </a:solidFill>
                <a:latin typeface="Livvic" panose="020B0604020202020204" charset="0"/>
              </a:rPr>
              <a:t>Growth of Current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28" name="TextBox 3127">
                <a:extLst>
                  <a:ext uri="{FF2B5EF4-FFF2-40B4-BE49-F238E27FC236}">
                    <a16:creationId xmlns:a16="http://schemas.microsoft.com/office/drawing/2014/main" id="{19F27B49-A49B-21FC-65CF-EE7DFF728A53}"/>
                  </a:ext>
                </a:extLst>
              </p:cNvPr>
              <p:cNvSpPr txBox="1"/>
              <p:nvPr/>
            </p:nvSpPr>
            <p:spPr>
              <a:xfrm>
                <a:off x="1189762" y="674678"/>
                <a:ext cx="16089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a:solidFill>
                            <a:srgbClr val="0000FF"/>
                          </a:solidFill>
                          <a:latin typeface="Cambria Math" panose="02040503050406030204" pitchFamily="18" charset="0"/>
                        </a:rPr>
                        <m:t>𝑞</m:t>
                      </m:r>
                      <m:r>
                        <a:rPr lang="en-US" sz="2400" dirty="0">
                          <a:solidFill>
                            <a:srgbClr val="0000FF"/>
                          </a:solidFill>
                          <a:latin typeface="Cambria Math" panose="02040503050406030204" pitchFamily="18" charset="0"/>
                        </a:rPr>
                        <m:t>=</m:t>
                      </m:r>
                      <m:sSub>
                        <m:sSubPr>
                          <m:ctrlPr>
                            <a:rPr lang="en-US" sz="2400" i="1" dirty="0">
                              <a:solidFill>
                                <a:srgbClr val="0000FF"/>
                              </a:solidFill>
                              <a:latin typeface="Cambria Math" panose="02040503050406030204" pitchFamily="18" charset="0"/>
                            </a:rPr>
                          </m:ctrlPr>
                        </m:sSubPr>
                        <m:e>
                          <m:r>
                            <a:rPr lang="en-US" sz="2400" i="1" dirty="0">
                              <a:solidFill>
                                <a:srgbClr val="0000FF"/>
                              </a:solidFill>
                              <a:latin typeface="Cambria Math" panose="02040503050406030204" pitchFamily="18" charset="0"/>
                            </a:rPr>
                            <m:t>0.63 </m:t>
                          </m:r>
                          <m:r>
                            <a:rPr lang="en-US" sz="2400" i="1" dirty="0">
                              <a:solidFill>
                                <a:srgbClr val="0000FF"/>
                              </a:solidFill>
                              <a:latin typeface="Cambria Math" panose="02040503050406030204" pitchFamily="18" charset="0"/>
                            </a:rPr>
                            <m:t>𝑞</m:t>
                          </m:r>
                        </m:e>
                        <m:sub>
                          <m:r>
                            <a:rPr lang="en-US" sz="2400" i="1" dirty="0">
                              <a:solidFill>
                                <a:srgbClr val="0000FF"/>
                              </a:solidFill>
                              <a:latin typeface="Cambria Math" panose="02040503050406030204" pitchFamily="18" charset="0"/>
                            </a:rPr>
                            <m:t>𝑜</m:t>
                          </m:r>
                        </m:sub>
                      </m:sSub>
                    </m:oMath>
                  </m:oMathPara>
                </a14:m>
                <a:endParaRPr lang="en-US" sz="2400" dirty="0">
                  <a:solidFill>
                    <a:srgbClr val="0000FF"/>
                  </a:solidFill>
                </a:endParaRPr>
              </a:p>
            </p:txBody>
          </p:sp>
        </mc:Choice>
        <mc:Fallback xmlns="">
          <p:sp>
            <p:nvSpPr>
              <p:cNvPr id="3128" name="TextBox 3127">
                <a:extLst>
                  <a:ext uri="{FF2B5EF4-FFF2-40B4-BE49-F238E27FC236}">
                    <a16:creationId xmlns:a16="http://schemas.microsoft.com/office/drawing/2014/main" id="{19F27B49-A49B-21FC-65CF-EE7DFF728A53}"/>
                  </a:ext>
                </a:extLst>
              </p:cNvPr>
              <p:cNvSpPr txBox="1">
                <a:spLocks noRot="1" noChangeAspect="1" noMove="1" noResize="1" noEditPoints="1" noAdjustHandles="1" noChangeArrowheads="1" noChangeShapeType="1" noTextEdit="1"/>
              </p:cNvSpPr>
              <p:nvPr/>
            </p:nvSpPr>
            <p:spPr>
              <a:xfrm>
                <a:off x="1189762" y="674678"/>
                <a:ext cx="1608967" cy="369332"/>
              </a:xfrm>
              <a:prstGeom prst="rect">
                <a:avLst/>
              </a:prstGeom>
              <a:blipFill>
                <a:blip r:embed="rId4"/>
                <a:stretch>
                  <a:fillRect l="-3788" b="-3000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05DE85D-AAA6-2E73-19CC-0F35D5BDB635}"/>
              </a:ext>
            </a:extLst>
          </p:cNvPr>
          <p:cNvCxnSpPr/>
          <p:nvPr/>
        </p:nvCxnSpPr>
        <p:spPr>
          <a:xfrm>
            <a:off x="926408" y="3905737"/>
            <a:ext cx="286144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1F8AF6-5D08-421D-EAC9-D67CA68E96A1}"/>
              </a:ext>
            </a:extLst>
          </p:cNvPr>
          <p:cNvCxnSpPr/>
          <p:nvPr/>
        </p:nvCxnSpPr>
        <p:spPr>
          <a:xfrm flipV="1">
            <a:off x="926408" y="1577423"/>
            <a:ext cx="0" cy="23283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AF3F9B-2E5B-C2CC-66FA-AF10F21F9C7E}"/>
                  </a:ext>
                </a:extLst>
              </p:cNvPr>
              <p:cNvSpPr txBox="1"/>
              <p:nvPr/>
            </p:nvSpPr>
            <p:spPr>
              <a:xfrm>
                <a:off x="775988" y="1212307"/>
                <a:ext cx="31727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𝑞</m:t>
                      </m:r>
                    </m:oMath>
                  </m:oMathPara>
                </a14:m>
                <a:endParaRPr lang="en-US" sz="1050" dirty="0"/>
              </a:p>
            </p:txBody>
          </p:sp>
        </mc:Choice>
        <mc:Fallback xmlns="">
          <p:sp>
            <p:nvSpPr>
              <p:cNvPr id="14" name="TextBox 13">
                <a:extLst>
                  <a:ext uri="{FF2B5EF4-FFF2-40B4-BE49-F238E27FC236}">
                    <a16:creationId xmlns:a16="http://schemas.microsoft.com/office/drawing/2014/main" id="{71AF3F9B-2E5B-C2CC-66FA-AF10F21F9C7E}"/>
                  </a:ext>
                </a:extLst>
              </p:cNvPr>
              <p:cNvSpPr txBox="1">
                <a:spLocks noRot="1" noChangeAspect="1" noMove="1" noResize="1" noEditPoints="1" noAdjustHandles="1" noChangeArrowheads="1" noChangeShapeType="1" noTextEdit="1"/>
              </p:cNvSpPr>
              <p:nvPr/>
            </p:nvSpPr>
            <p:spPr>
              <a:xfrm>
                <a:off x="775988" y="1212307"/>
                <a:ext cx="317278" cy="400110"/>
              </a:xfrm>
              <a:prstGeom prst="rect">
                <a:avLst/>
              </a:prstGeom>
              <a:blipFill>
                <a:blip r:embed="rId5"/>
                <a:stretch>
                  <a:fillRect r="-1923"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628FA84-549E-AD2C-58C5-848D82A34C9B}"/>
                  </a:ext>
                </a:extLst>
              </p:cNvPr>
              <p:cNvSpPr txBox="1"/>
              <p:nvPr/>
            </p:nvSpPr>
            <p:spPr>
              <a:xfrm>
                <a:off x="3772947" y="3656202"/>
                <a:ext cx="25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dirty="0">
                          <a:solidFill>
                            <a:srgbClr val="0000FF"/>
                          </a:solidFill>
                          <a:latin typeface="Cambria Math" panose="02040503050406030204" pitchFamily="18" charset="0"/>
                        </a:rPr>
                        <m:t>𝑡</m:t>
                      </m:r>
                    </m:oMath>
                  </m:oMathPara>
                </a14:m>
                <a:endParaRPr lang="en-US" sz="1050" dirty="0"/>
              </a:p>
            </p:txBody>
          </p:sp>
        </mc:Choice>
        <mc:Fallback xmlns="">
          <p:sp>
            <p:nvSpPr>
              <p:cNvPr id="15" name="TextBox 14">
                <a:extLst>
                  <a:ext uri="{FF2B5EF4-FFF2-40B4-BE49-F238E27FC236}">
                    <a16:creationId xmlns:a16="http://schemas.microsoft.com/office/drawing/2014/main" id="{8628FA84-549E-AD2C-58C5-848D82A34C9B}"/>
                  </a:ext>
                </a:extLst>
              </p:cNvPr>
              <p:cNvSpPr txBox="1">
                <a:spLocks noRot="1" noChangeAspect="1" noMove="1" noResize="1" noEditPoints="1" noAdjustHandles="1" noChangeArrowheads="1" noChangeShapeType="1" noTextEdit="1"/>
              </p:cNvSpPr>
              <p:nvPr/>
            </p:nvSpPr>
            <p:spPr>
              <a:xfrm>
                <a:off x="3772947" y="3656202"/>
                <a:ext cx="258417" cy="400110"/>
              </a:xfrm>
              <a:prstGeom prst="rect">
                <a:avLst/>
              </a:prstGeom>
              <a:blipFill>
                <a:blip r:embed="rId6"/>
                <a:stretch>
                  <a:fillRect r="-7143"/>
                </a:stretch>
              </a:blipFill>
            </p:spPr>
            <p:txBody>
              <a:bodyPr/>
              <a:lstStyle/>
              <a:p>
                <a:r>
                  <a:rPr lang="en-US">
                    <a:noFill/>
                  </a:rPr>
                  <a:t> </a:t>
                </a:r>
              </a:p>
            </p:txBody>
          </p:sp>
        </mc:Fallback>
      </mc:AlternateContent>
      <p:sp>
        <p:nvSpPr>
          <p:cNvPr id="17" name="Freeform: Shape 16">
            <a:extLst>
              <a:ext uri="{FF2B5EF4-FFF2-40B4-BE49-F238E27FC236}">
                <a16:creationId xmlns:a16="http://schemas.microsoft.com/office/drawing/2014/main" id="{FFC29737-0189-4B05-9740-6D243657E4C9}"/>
              </a:ext>
            </a:extLst>
          </p:cNvPr>
          <p:cNvSpPr/>
          <p:nvPr/>
        </p:nvSpPr>
        <p:spPr>
          <a:xfrm>
            <a:off x="926408" y="1989451"/>
            <a:ext cx="2743198" cy="1907628"/>
          </a:xfrm>
          <a:custGeom>
            <a:avLst/>
            <a:gdLst>
              <a:gd name="connsiteX0" fmla="*/ 0 w 2743200"/>
              <a:gd name="connsiteY0" fmla="*/ 1907628 h 1907628"/>
              <a:gd name="connsiteX1" fmla="*/ 606973 w 2743200"/>
              <a:gd name="connsiteY1" fmla="*/ 780393 h 1907628"/>
              <a:gd name="connsiteX2" fmla="*/ 1537138 w 2743200"/>
              <a:gd name="connsiteY2" fmla="*/ 181303 h 1907628"/>
              <a:gd name="connsiteX3" fmla="*/ 2743200 w 2743200"/>
              <a:gd name="connsiteY3" fmla="*/ 0 h 1907628"/>
            </a:gdLst>
            <a:ahLst/>
            <a:cxnLst>
              <a:cxn ang="0">
                <a:pos x="connsiteX0" y="connsiteY0"/>
              </a:cxn>
              <a:cxn ang="0">
                <a:pos x="connsiteX1" y="connsiteY1"/>
              </a:cxn>
              <a:cxn ang="0">
                <a:pos x="connsiteX2" y="connsiteY2"/>
              </a:cxn>
              <a:cxn ang="0">
                <a:pos x="connsiteX3" y="connsiteY3"/>
              </a:cxn>
            </a:cxnLst>
            <a:rect l="l" t="t" r="r" b="b"/>
            <a:pathLst>
              <a:path w="2743200" h="1907628">
                <a:moveTo>
                  <a:pt x="0" y="1907628"/>
                </a:moveTo>
                <a:cubicBezTo>
                  <a:pt x="175391" y="1487871"/>
                  <a:pt x="350783" y="1068114"/>
                  <a:pt x="606973" y="780393"/>
                </a:cubicBezTo>
                <a:cubicBezTo>
                  <a:pt x="863163" y="492672"/>
                  <a:pt x="1181100" y="311368"/>
                  <a:pt x="1537138" y="181303"/>
                </a:cubicBezTo>
                <a:cubicBezTo>
                  <a:pt x="1893176" y="51238"/>
                  <a:pt x="2318188" y="25619"/>
                  <a:pt x="2743200" y="0"/>
                </a:cubicBezTo>
              </a:path>
            </a:pathLst>
          </a:cu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DB811E8-4498-E4F6-8BEC-58109D9E54B6}"/>
              </a:ext>
            </a:extLst>
          </p:cNvPr>
          <p:cNvCxnSpPr>
            <a:cxnSpLocks/>
          </p:cNvCxnSpPr>
          <p:nvPr/>
        </p:nvCxnSpPr>
        <p:spPr>
          <a:xfrm>
            <a:off x="926408" y="1908413"/>
            <a:ext cx="27432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28B618-B49A-B4F2-F081-3D94D71AD6AD}"/>
                  </a:ext>
                </a:extLst>
              </p:cNvPr>
              <p:cNvSpPr txBox="1"/>
              <p:nvPr/>
            </p:nvSpPr>
            <p:spPr>
              <a:xfrm>
                <a:off x="46869" y="1855462"/>
                <a:ext cx="94913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solidFill>
                                <a:srgbClr val="0000FF"/>
                              </a:solidFill>
                              <a:latin typeface="Cambria Math" panose="02040503050406030204" pitchFamily="18" charset="0"/>
                            </a:rPr>
                          </m:ctrlPr>
                        </m:sSubPr>
                        <m:e>
                          <m:r>
                            <a:rPr lang="en-US" sz="1600" i="1" dirty="0">
                              <a:solidFill>
                                <a:srgbClr val="0000FF"/>
                              </a:solidFill>
                              <a:latin typeface="Cambria Math" panose="02040503050406030204" pitchFamily="18" charset="0"/>
                            </a:rPr>
                            <m:t>𝑞</m:t>
                          </m:r>
                        </m:e>
                        <m:sub>
                          <m:r>
                            <a:rPr lang="en-US" sz="1600" i="1" dirty="0">
                              <a:solidFill>
                                <a:srgbClr val="0000FF"/>
                              </a:solidFill>
                              <a:latin typeface="Cambria Math" panose="02040503050406030204" pitchFamily="18" charset="0"/>
                            </a:rPr>
                            <m:t>𝑜</m:t>
                          </m:r>
                        </m:sub>
                      </m:sSub>
                      <m:r>
                        <a:rPr lang="en-US" sz="1600" b="0" i="1" dirty="0" smtClean="0">
                          <a:solidFill>
                            <a:srgbClr val="0000FF"/>
                          </a:solidFill>
                          <a:latin typeface="Cambria Math" panose="02040503050406030204" pitchFamily="18" charset="0"/>
                        </a:rPr>
                        <m:t>=</m:t>
                      </m:r>
                      <m:r>
                        <a:rPr lang="en-US" sz="1600" b="0" i="1" dirty="0" smtClean="0">
                          <a:solidFill>
                            <a:srgbClr val="0000FF"/>
                          </a:solidFill>
                          <a:latin typeface="Cambria Math" panose="02040503050406030204" pitchFamily="18" charset="0"/>
                        </a:rPr>
                        <m:t>𝐶𝐸</m:t>
                      </m:r>
                    </m:oMath>
                  </m:oMathPara>
                </a14:m>
                <a:endParaRPr lang="en-US" sz="900" dirty="0"/>
              </a:p>
            </p:txBody>
          </p:sp>
        </mc:Choice>
        <mc:Fallback xmlns="">
          <p:sp>
            <p:nvSpPr>
              <p:cNvPr id="27" name="TextBox 26">
                <a:extLst>
                  <a:ext uri="{FF2B5EF4-FFF2-40B4-BE49-F238E27FC236}">
                    <a16:creationId xmlns:a16="http://schemas.microsoft.com/office/drawing/2014/main" id="{A328B618-B49A-B4F2-F081-3D94D71AD6AD}"/>
                  </a:ext>
                </a:extLst>
              </p:cNvPr>
              <p:cNvSpPr txBox="1">
                <a:spLocks noRot="1" noChangeAspect="1" noMove="1" noResize="1" noEditPoints="1" noAdjustHandles="1" noChangeArrowheads="1" noChangeShapeType="1" noTextEdit="1"/>
              </p:cNvSpPr>
              <p:nvPr/>
            </p:nvSpPr>
            <p:spPr>
              <a:xfrm>
                <a:off x="46869" y="1855462"/>
                <a:ext cx="949132" cy="338554"/>
              </a:xfrm>
              <a:prstGeom prst="rect">
                <a:avLst/>
              </a:prstGeom>
              <a:blipFill>
                <a:blip r:embed="rId7"/>
                <a:stretch>
                  <a:fillRect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ED9E65D-5C46-4356-8F1C-FB939B863663}"/>
                  </a:ext>
                </a:extLst>
              </p:cNvPr>
              <p:cNvSpPr txBox="1"/>
              <p:nvPr/>
            </p:nvSpPr>
            <p:spPr>
              <a:xfrm>
                <a:off x="2587787" y="2226226"/>
                <a:ext cx="1114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0000FF"/>
                          </a:solidFill>
                          <a:latin typeface="Cambria Math" panose="02040503050406030204" pitchFamily="18" charset="0"/>
                        </a:rPr>
                        <m:t>𝐺𝑟𝑜𝑤𝑡h</m:t>
                      </m:r>
                    </m:oMath>
                  </m:oMathPara>
                </a14:m>
                <a:endParaRPr lang="en-US" sz="2400" dirty="0">
                  <a:solidFill>
                    <a:srgbClr val="0000FF"/>
                  </a:solidFill>
                </a:endParaRPr>
              </a:p>
            </p:txBody>
          </p:sp>
        </mc:Choice>
        <mc:Fallback xmlns="">
          <p:sp>
            <p:nvSpPr>
              <p:cNvPr id="28" name="TextBox 27">
                <a:extLst>
                  <a:ext uri="{FF2B5EF4-FFF2-40B4-BE49-F238E27FC236}">
                    <a16:creationId xmlns:a16="http://schemas.microsoft.com/office/drawing/2014/main" id="{4ED9E65D-5C46-4356-8F1C-FB939B863663}"/>
                  </a:ext>
                </a:extLst>
              </p:cNvPr>
              <p:cNvSpPr txBox="1">
                <a:spLocks noRot="1" noChangeAspect="1" noMove="1" noResize="1" noEditPoints="1" noAdjustHandles="1" noChangeArrowheads="1" noChangeShapeType="1" noTextEdit="1"/>
              </p:cNvSpPr>
              <p:nvPr/>
            </p:nvSpPr>
            <p:spPr>
              <a:xfrm>
                <a:off x="2587787" y="2226226"/>
                <a:ext cx="1114536" cy="369332"/>
              </a:xfrm>
              <a:prstGeom prst="rect">
                <a:avLst/>
              </a:prstGeom>
              <a:blipFill>
                <a:blip r:embed="rId8"/>
                <a:stretch>
                  <a:fillRect l="-5495" r="-6044"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7B0598E-E79F-8D92-9D14-9407D7C53FC5}"/>
                  </a:ext>
                </a:extLst>
              </p:cNvPr>
              <p:cNvSpPr txBox="1"/>
              <p:nvPr/>
            </p:nvSpPr>
            <p:spPr>
              <a:xfrm>
                <a:off x="2200803" y="2836208"/>
                <a:ext cx="2655826"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ea typeface="Cambria Math" panose="02040503050406030204" pitchFamily="18" charset="0"/>
                          <a:sym typeface="Arial"/>
                        </a:rPr>
                        <m:t>𝜏</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𝐶𝑅</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𝑡𝑖𝑚𝑒</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𝑐𝑜𝑛𝑠𝑡𝑎𝑛𝑡</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oMath>
                  </m:oMathPara>
                </a14:m>
                <a:endParaRPr lang="en-US" dirty="0"/>
              </a:p>
            </p:txBody>
          </p:sp>
        </mc:Choice>
        <mc:Fallback xmlns="">
          <p:sp>
            <p:nvSpPr>
              <p:cNvPr id="33" name="TextBox 32">
                <a:extLst>
                  <a:ext uri="{FF2B5EF4-FFF2-40B4-BE49-F238E27FC236}">
                    <a16:creationId xmlns:a16="http://schemas.microsoft.com/office/drawing/2014/main" id="{17B0598E-E79F-8D92-9D14-9407D7C53FC5}"/>
                  </a:ext>
                </a:extLst>
              </p:cNvPr>
              <p:cNvSpPr txBox="1">
                <a:spLocks noRot="1" noChangeAspect="1" noMove="1" noResize="1" noEditPoints="1" noAdjustHandles="1" noChangeArrowheads="1" noChangeShapeType="1" noTextEdit="1"/>
              </p:cNvSpPr>
              <p:nvPr/>
            </p:nvSpPr>
            <p:spPr>
              <a:xfrm>
                <a:off x="2200803" y="2836208"/>
                <a:ext cx="2655826" cy="63998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D2CBE2D-CEEC-5A78-0BC2-2734C2396145}"/>
                  </a:ext>
                </a:extLst>
              </p:cNvPr>
              <p:cNvSpPr txBox="1"/>
              <p:nvPr/>
            </p:nvSpPr>
            <p:spPr>
              <a:xfrm>
                <a:off x="3682232" y="1845378"/>
                <a:ext cx="5834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0000FF"/>
                          </a:solidFill>
                          <a:latin typeface="Cambria Math" panose="02040503050406030204" pitchFamily="18" charset="0"/>
                        </a:rPr>
                        <m:t>98%</m:t>
                      </m:r>
                    </m:oMath>
                  </m:oMathPara>
                </a14:m>
                <a:endParaRPr lang="en-US" sz="2000" dirty="0">
                  <a:solidFill>
                    <a:srgbClr val="0000FF"/>
                  </a:solidFill>
                </a:endParaRPr>
              </a:p>
            </p:txBody>
          </p:sp>
        </mc:Choice>
        <mc:Fallback xmlns="">
          <p:sp>
            <p:nvSpPr>
              <p:cNvPr id="35" name="TextBox 34">
                <a:extLst>
                  <a:ext uri="{FF2B5EF4-FFF2-40B4-BE49-F238E27FC236}">
                    <a16:creationId xmlns:a16="http://schemas.microsoft.com/office/drawing/2014/main" id="{CD2CBE2D-CEEC-5A78-0BC2-2734C2396145}"/>
                  </a:ext>
                </a:extLst>
              </p:cNvPr>
              <p:cNvSpPr txBox="1">
                <a:spLocks noRot="1" noChangeAspect="1" noMove="1" noResize="1" noEditPoints="1" noAdjustHandles="1" noChangeArrowheads="1" noChangeShapeType="1" noTextEdit="1"/>
              </p:cNvSpPr>
              <p:nvPr/>
            </p:nvSpPr>
            <p:spPr>
              <a:xfrm>
                <a:off x="3682232" y="1845378"/>
                <a:ext cx="583493" cy="307777"/>
              </a:xfrm>
              <a:prstGeom prst="rect">
                <a:avLst/>
              </a:prstGeom>
              <a:blipFill>
                <a:blip r:embed="rId10"/>
                <a:stretch>
                  <a:fillRect l="-9375" r="-9375" b="-16000"/>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CA5F92D2-7588-9DF2-3627-840FD0010398}"/>
              </a:ext>
            </a:extLst>
          </p:cNvPr>
          <p:cNvCxnSpPr>
            <a:cxnSpLocks/>
            <a:stCxn id="17" idx="0"/>
          </p:cNvCxnSpPr>
          <p:nvPr/>
        </p:nvCxnSpPr>
        <p:spPr>
          <a:xfrm flipV="1">
            <a:off x="926408" y="1897251"/>
            <a:ext cx="855972" cy="1999828"/>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9A5E23-A7EF-EF30-D8AC-DD6B3EF79302}"/>
              </a:ext>
            </a:extLst>
          </p:cNvPr>
          <p:cNvCxnSpPr>
            <a:cxnSpLocks/>
          </p:cNvCxnSpPr>
          <p:nvPr/>
        </p:nvCxnSpPr>
        <p:spPr>
          <a:xfrm flipV="1">
            <a:off x="920912" y="2007566"/>
            <a:ext cx="2791431" cy="2317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A515E1F-A9DF-7229-2D57-CA017C6231A6}"/>
                  </a:ext>
                </a:extLst>
              </p:cNvPr>
              <p:cNvSpPr txBox="1"/>
              <p:nvPr/>
            </p:nvSpPr>
            <p:spPr>
              <a:xfrm>
                <a:off x="251200" y="2429752"/>
                <a:ext cx="64742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dirty="0" smtClean="0">
                          <a:solidFill>
                            <a:srgbClr val="0000FF"/>
                          </a:solidFill>
                          <a:latin typeface="Cambria Math" panose="02040503050406030204" pitchFamily="18" charset="0"/>
                        </a:rPr>
                        <m:t>0.63</m:t>
                      </m:r>
                      <m:sSub>
                        <m:sSubPr>
                          <m:ctrlPr>
                            <a:rPr lang="en-US" sz="1600" i="1" dirty="0">
                              <a:solidFill>
                                <a:srgbClr val="0000FF"/>
                              </a:solidFill>
                              <a:latin typeface="Cambria Math" panose="02040503050406030204" pitchFamily="18" charset="0"/>
                            </a:rPr>
                          </m:ctrlPr>
                        </m:sSubPr>
                        <m:e>
                          <m:r>
                            <a:rPr lang="en-US" sz="1600" i="1" dirty="0">
                              <a:solidFill>
                                <a:srgbClr val="0000FF"/>
                              </a:solidFill>
                              <a:latin typeface="Cambria Math" panose="02040503050406030204" pitchFamily="18" charset="0"/>
                            </a:rPr>
                            <m:t>𝑞</m:t>
                          </m:r>
                        </m:e>
                        <m:sub>
                          <m:r>
                            <a:rPr lang="en-US" sz="1600" i="1" dirty="0">
                              <a:solidFill>
                                <a:srgbClr val="0000FF"/>
                              </a:solidFill>
                              <a:latin typeface="Cambria Math" panose="02040503050406030204" pitchFamily="18" charset="0"/>
                            </a:rPr>
                            <m:t>𝑜</m:t>
                          </m:r>
                        </m:sub>
                      </m:sSub>
                    </m:oMath>
                  </m:oMathPara>
                </a14:m>
                <a:endParaRPr lang="en-US" sz="1600" dirty="0">
                  <a:solidFill>
                    <a:srgbClr val="0000FF"/>
                  </a:solidFill>
                </a:endParaRPr>
              </a:p>
            </p:txBody>
          </p:sp>
        </mc:Choice>
        <mc:Fallback xmlns="">
          <p:sp>
            <p:nvSpPr>
              <p:cNvPr id="46" name="TextBox 45">
                <a:extLst>
                  <a:ext uri="{FF2B5EF4-FFF2-40B4-BE49-F238E27FC236}">
                    <a16:creationId xmlns:a16="http://schemas.microsoft.com/office/drawing/2014/main" id="{6A515E1F-A9DF-7229-2D57-CA017C6231A6}"/>
                  </a:ext>
                </a:extLst>
              </p:cNvPr>
              <p:cNvSpPr txBox="1">
                <a:spLocks noRot="1" noChangeAspect="1" noMove="1" noResize="1" noEditPoints="1" noAdjustHandles="1" noChangeArrowheads="1" noChangeShapeType="1" noTextEdit="1"/>
              </p:cNvSpPr>
              <p:nvPr/>
            </p:nvSpPr>
            <p:spPr>
              <a:xfrm>
                <a:off x="251200" y="2429752"/>
                <a:ext cx="647421" cy="246221"/>
              </a:xfrm>
              <a:prstGeom prst="rect">
                <a:avLst/>
              </a:prstGeom>
              <a:blipFill>
                <a:blip r:embed="rId11"/>
                <a:stretch>
                  <a:fillRect l="-5660" b="-27500"/>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CBA8E13-CBD2-0108-6F52-65F8DDF00CF0}"/>
              </a:ext>
            </a:extLst>
          </p:cNvPr>
          <p:cNvCxnSpPr>
            <a:cxnSpLocks/>
          </p:cNvCxnSpPr>
          <p:nvPr/>
        </p:nvCxnSpPr>
        <p:spPr>
          <a:xfrm flipV="1">
            <a:off x="1781757" y="1897251"/>
            <a:ext cx="0" cy="200848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3095" name="TextBox 3094">
            <a:extLst>
              <a:ext uri="{FF2B5EF4-FFF2-40B4-BE49-F238E27FC236}">
                <a16:creationId xmlns:a16="http://schemas.microsoft.com/office/drawing/2014/main" id="{683FAFEB-6EEB-FE21-5DE9-955300EA2D91}"/>
              </a:ext>
            </a:extLst>
          </p:cNvPr>
          <p:cNvSpPr txBox="1"/>
          <p:nvPr/>
        </p:nvSpPr>
        <p:spPr>
          <a:xfrm>
            <a:off x="6253208" y="1914088"/>
            <a:ext cx="2211639" cy="338554"/>
          </a:xfrm>
          <a:prstGeom prst="rect">
            <a:avLst/>
          </a:prstGeom>
          <a:noFill/>
        </p:spPr>
        <p:txBody>
          <a:bodyPr wrap="square" rtlCol="0">
            <a:spAutoFit/>
          </a:bodyPr>
          <a:lstStyle/>
          <a:p>
            <a:pPr algn="just"/>
            <a:r>
              <a:rPr lang="en-US" sz="1600" dirty="0"/>
              <a:t>Voltage drop across R</a:t>
            </a:r>
          </a:p>
        </p:txBody>
      </p:sp>
      <mc:AlternateContent xmlns:mc="http://schemas.openxmlformats.org/markup-compatibility/2006" xmlns:a14="http://schemas.microsoft.com/office/drawing/2010/main">
        <mc:Choice Requires="a14">
          <p:sp>
            <p:nvSpPr>
              <p:cNvPr id="3102" name="TextBox 3101">
                <a:extLst>
                  <a:ext uri="{FF2B5EF4-FFF2-40B4-BE49-F238E27FC236}">
                    <a16:creationId xmlns:a16="http://schemas.microsoft.com/office/drawing/2014/main" id="{449CCE78-DC2C-C824-B9B0-47C32DDEAEE1}"/>
                  </a:ext>
                </a:extLst>
              </p:cNvPr>
              <p:cNvSpPr txBox="1"/>
              <p:nvPr/>
            </p:nvSpPr>
            <p:spPr>
              <a:xfrm>
                <a:off x="5153021" y="3007224"/>
                <a:ext cx="3944109" cy="901593"/>
              </a:xfrm>
              <a:prstGeom prst="rect">
                <a:avLst/>
              </a:prstGeom>
              <a:noFill/>
              <a:ln>
                <a:solidFill>
                  <a:srgbClr val="FF0000"/>
                </a:solidFill>
              </a:ln>
            </p:spPr>
            <p:txBody>
              <a:bodyPr wrap="square">
                <a:spAutoFit/>
              </a:bodyPr>
              <a:lstStyle/>
              <a:p>
                <a:r>
                  <a:rPr lang="en-US" sz="2000" dirty="0"/>
                  <a:t>Voltage drop across R:</a:t>
                </a:r>
              </a:p>
              <a:p>
                <a14:m>
                  <m:oMath xmlns:m="http://schemas.openxmlformats.org/officeDocument/2006/math">
                    <m:sSub>
                      <m:sSub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e>
                    </m:d>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𝑅𝑖</m:t>
                    </m:r>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f>
                      <m:fPr>
                        <m:ctrlPr>
                          <a:rPr lang="en-US" sz="2000" i="1" dirty="0">
                            <a:solidFill>
                              <a:srgbClr val="0000FF"/>
                            </a:solidFill>
                            <a:latin typeface="Cambria Math" panose="02040503050406030204" pitchFamily="18" charset="0"/>
                          </a:rPr>
                        </m:ctrlPr>
                      </m:fPr>
                      <m:num>
                        <m:sSub>
                          <m:sSubPr>
                            <m:ctrlPr>
                              <a:rPr lang="en-US" sz="2000" i="1" dirty="0">
                                <a:solidFill>
                                  <a:srgbClr val="0000FF"/>
                                </a:solidFill>
                                <a:latin typeface="Cambria Math" panose="02040503050406030204" pitchFamily="18" charset="0"/>
                              </a:rPr>
                            </m:ctrlPr>
                          </m:sSubPr>
                          <m:e>
                            <m:r>
                              <a:rPr lang="en-US" sz="2000" i="1" dirty="0">
                                <a:solidFill>
                                  <a:srgbClr val="0000FF"/>
                                </a:solidFill>
                                <a:latin typeface="Cambria Math" panose="02040503050406030204" pitchFamily="18" charset="0"/>
                              </a:rPr>
                              <m:t>𝑞</m:t>
                            </m:r>
                          </m:e>
                          <m:sub>
                            <m:r>
                              <a:rPr lang="en-US" sz="2000" i="1" dirty="0">
                                <a:solidFill>
                                  <a:srgbClr val="0000FF"/>
                                </a:solidFill>
                                <a:latin typeface="Cambria Math" panose="02040503050406030204" pitchFamily="18" charset="0"/>
                              </a:rPr>
                              <m:t>𝑜</m:t>
                            </m:r>
                          </m:sub>
                        </m:sSub>
                      </m:num>
                      <m:den>
                        <m:r>
                          <a:rPr lang="en-US" sz="2000" i="1" dirty="0">
                            <a:solidFill>
                              <a:srgbClr val="0000FF"/>
                            </a:solidFill>
                            <a:latin typeface="Cambria Math" panose="02040503050406030204" pitchFamily="18" charset="0"/>
                          </a:rPr>
                          <m:t>𝐶</m:t>
                        </m:r>
                      </m:den>
                    </m:f>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𝑡</m:t>
                            </m:r>
                          </m:num>
                          <m:den>
                            <m:r>
                              <a:rPr lang="en-US" sz="2000" i="1" dirty="0">
                                <a:solidFill>
                                  <a:srgbClr val="0000FF"/>
                                </a:solidFill>
                                <a:latin typeface="Cambria Math" panose="02040503050406030204" pitchFamily="18" charset="0"/>
                              </a:rPr>
                              <m:t>𝐶𝑅</m:t>
                            </m:r>
                          </m:den>
                        </m:f>
                      </m:sup>
                    </m:sSup>
                    <m:r>
                      <a:rPr lang="en-US" sz="2000" b="0" i="1" dirty="0" smtClean="0">
                        <a:solidFill>
                          <a:srgbClr val="0000FF"/>
                        </a:solidFill>
                        <a:latin typeface="Cambria Math" panose="02040503050406030204" pitchFamily="18" charset="0"/>
                      </a:rPr>
                      <m:t>=</m:t>
                    </m:r>
                  </m:oMath>
                </a14:m>
                <a:r>
                  <a:rPr lang="en-US" sz="2000" dirty="0">
                    <a:solidFill>
                      <a:srgbClr val="0000FF"/>
                    </a:solidFill>
                  </a:rPr>
                  <a:t> </a:t>
                </a:r>
                <a14:m>
                  <m:oMath xmlns:m="http://schemas.openxmlformats.org/officeDocument/2006/math">
                    <m:r>
                      <a:rPr lang="en-US" sz="2000" b="0" i="1" dirty="0" smtClean="0">
                        <a:solidFill>
                          <a:srgbClr val="0000FF"/>
                        </a:solidFill>
                        <a:latin typeface="Cambria Math" panose="02040503050406030204" pitchFamily="18" charset="0"/>
                      </a:rPr>
                      <m:t>𝐸</m:t>
                    </m:r>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𝑡</m:t>
                            </m:r>
                          </m:num>
                          <m:den>
                            <m:r>
                              <a:rPr lang="en-US" sz="2000" i="1" dirty="0">
                                <a:solidFill>
                                  <a:srgbClr val="0000FF"/>
                                </a:solidFill>
                                <a:latin typeface="Cambria Math" panose="02040503050406030204" pitchFamily="18" charset="0"/>
                              </a:rPr>
                              <m:t>𝐶𝑅</m:t>
                            </m:r>
                          </m:den>
                        </m:f>
                      </m:sup>
                    </m:sSup>
                  </m:oMath>
                </a14:m>
                <a:endParaRPr lang="en-US" sz="2000" dirty="0"/>
              </a:p>
            </p:txBody>
          </p:sp>
        </mc:Choice>
        <mc:Fallback xmlns="">
          <p:sp>
            <p:nvSpPr>
              <p:cNvPr id="3102" name="TextBox 3101">
                <a:extLst>
                  <a:ext uri="{FF2B5EF4-FFF2-40B4-BE49-F238E27FC236}">
                    <a16:creationId xmlns:a16="http://schemas.microsoft.com/office/drawing/2014/main" id="{449CCE78-DC2C-C824-B9B0-47C32DDEAEE1}"/>
                  </a:ext>
                </a:extLst>
              </p:cNvPr>
              <p:cNvSpPr txBox="1">
                <a:spLocks noRot="1" noChangeAspect="1" noMove="1" noResize="1" noEditPoints="1" noAdjustHandles="1" noChangeArrowheads="1" noChangeShapeType="1" noTextEdit="1"/>
              </p:cNvSpPr>
              <p:nvPr/>
            </p:nvSpPr>
            <p:spPr>
              <a:xfrm>
                <a:off x="5153021" y="3007224"/>
                <a:ext cx="3944109" cy="901593"/>
              </a:xfrm>
              <a:prstGeom prst="rect">
                <a:avLst/>
              </a:prstGeom>
              <a:blipFill>
                <a:blip r:embed="rId12"/>
                <a:stretch>
                  <a:fillRect l="-1387" t="-2000"/>
                </a:stretch>
              </a:blipFill>
              <a:ln>
                <a:solidFill>
                  <a:srgbClr val="FF0000"/>
                </a:solidFill>
              </a:ln>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BE8F42DE-694E-D86B-9036-D7B387D6F077}"/>
              </a:ext>
            </a:extLst>
          </p:cNvPr>
          <p:cNvGrpSpPr/>
          <p:nvPr/>
        </p:nvGrpSpPr>
        <p:grpSpPr>
          <a:xfrm>
            <a:off x="4873615" y="443944"/>
            <a:ext cx="4079632" cy="1536198"/>
            <a:chOff x="4873615" y="443944"/>
            <a:chExt cx="4079632" cy="1536198"/>
          </a:xfrm>
        </p:grpSpPr>
        <p:cxnSp>
          <p:nvCxnSpPr>
            <p:cNvPr id="2" name="Straight Connector 1">
              <a:extLst>
                <a:ext uri="{FF2B5EF4-FFF2-40B4-BE49-F238E27FC236}">
                  <a16:creationId xmlns:a16="http://schemas.microsoft.com/office/drawing/2014/main" id="{51EB817B-BA16-D23F-CB33-B062F43D3DBC}"/>
                </a:ext>
              </a:extLst>
            </p:cNvPr>
            <p:cNvCxnSpPr>
              <a:cxnSpLocks/>
            </p:cNvCxnSpPr>
            <p:nvPr/>
          </p:nvCxnSpPr>
          <p:spPr>
            <a:xfrm flipV="1">
              <a:off x="4880359" y="1557010"/>
              <a:ext cx="1969133" cy="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67F12D-D5F0-DDEF-7EC7-5174A5D26812}"/>
                    </a:ext>
                  </a:extLst>
                </p:cNvPr>
                <p:cNvSpPr txBox="1"/>
                <p:nvPr/>
              </p:nvSpPr>
              <p:spPr>
                <a:xfrm>
                  <a:off x="6943602" y="1518476"/>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oMath>
                    </m:oMathPara>
                  </a14:m>
                  <a:endParaRPr lang="en-US" sz="2400" dirty="0"/>
                </a:p>
              </p:txBody>
            </p:sp>
          </mc:Choice>
          <mc:Fallback xmlns="">
            <p:sp>
              <p:nvSpPr>
                <p:cNvPr id="4" name="TextBox 3">
                  <a:extLst>
                    <a:ext uri="{FF2B5EF4-FFF2-40B4-BE49-F238E27FC236}">
                      <a16:creationId xmlns:a16="http://schemas.microsoft.com/office/drawing/2014/main" id="{C967F12D-D5F0-DDEF-7EC7-5174A5D26812}"/>
                    </a:ext>
                  </a:extLst>
                </p:cNvPr>
                <p:cNvSpPr txBox="1">
                  <a:spLocks noRot="1" noChangeAspect="1" noMove="1" noResize="1" noEditPoints="1" noAdjustHandles="1" noChangeArrowheads="1" noChangeShapeType="1" noTextEdit="1"/>
                </p:cNvSpPr>
                <p:nvPr/>
              </p:nvSpPr>
              <p:spPr>
                <a:xfrm>
                  <a:off x="6943602" y="1518476"/>
                  <a:ext cx="406330" cy="461665"/>
                </a:xfrm>
                <a:prstGeom prst="rect">
                  <a:avLst/>
                </a:prstGeom>
                <a:blipFill>
                  <a:blip r:embed="rId13"/>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8EFDACE1-D669-D547-F06A-B2269CED7D25}"/>
                </a:ext>
              </a:extLst>
            </p:cNvPr>
            <p:cNvCxnSpPr>
              <a:cxnSpLocks/>
            </p:cNvCxnSpPr>
            <p:nvPr/>
          </p:nvCxnSpPr>
          <p:spPr>
            <a:xfrm flipH="1">
              <a:off x="4880359" y="849510"/>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7D0A0AC-ECD4-4948-A0E2-972799677850}"/>
                </a:ext>
              </a:extLst>
            </p:cNvPr>
            <p:cNvGrpSpPr/>
            <p:nvPr/>
          </p:nvGrpSpPr>
          <p:grpSpPr>
            <a:xfrm>
              <a:off x="4873615" y="443944"/>
              <a:ext cx="2171338" cy="672412"/>
              <a:chOff x="4676775" y="1682364"/>
              <a:chExt cx="1619250" cy="693028"/>
            </a:xfrm>
          </p:grpSpPr>
          <p:cxnSp>
            <p:nvCxnSpPr>
              <p:cNvPr id="13" name="Straight Connector 12">
                <a:extLst>
                  <a:ext uri="{FF2B5EF4-FFF2-40B4-BE49-F238E27FC236}">
                    <a16:creationId xmlns:a16="http://schemas.microsoft.com/office/drawing/2014/main" id="{A08873F5-041A-0947-E06B-AB1411F3E5E1}"/>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87A293-E448-C89F-D7C9-390B5476ACCA}"/>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72F387-EA93-6607-D8B2-E49C2198451E}"/>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C45A72-3917-467D-9544-78135C759771}"/>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6D9897-51BE-8268-65B5-F56C6FEC4081}"/>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1A0158-F533-1E89-092E-C0723D964B35}"/>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9F70B3B-9590-1894-1669-B8028D9588EB}"/>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0EDA924-1FA3-9B5E-AAA9-63074161676D}"/>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D596CEB3-D57A-0702-32DB-7C6D4F9E68AD}"/>
                </a:ext>
              </a:extLst>
            </p:cNvPr>
            <p:cNvCxnSpPr>
              <a:cxnSpLocks/>
            </p:cNvCxnSpPr>
            <p:nvPr/>
          </p:nvCxnSpPr>
          <p:spPr>
            <a:xfrm flipV="1">
              <a:off x="6836272" y="1274857"/>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0FBD82-29C9-89F6-4BE0-9294AB107516}"/>
                </a:ext>
              </a:extLst>
            </p:cNvPr>
            <p:cNvCxnSpPr>
              <a:cxnSpLocks/>
            </p:cNvCxnSpPr>
            <p:nvPr/>
          </p:nvCxnSpPr>
          <p:spPr>
            <a:xfrm flipV="1">
              <a:off x="6993713" y="1423897"/>
              <a:ext cx="0" cy="262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AAFC5B-8B7E-D01E-C4C6-209396564CE5}"/>
                </a:ext>
              </a:extLst>
            </p:cNvPr>
            <p:cNvCxnSpPr>
              <a:cxnSpLocks/>
            </p:cNvCxnSpPr>
            <p:nvPr/>
          </p:nvCxnSpPr>
          <p:spPr>
            <a:xfrm flipV="1">
              <a:off x="6991337" y="1550696"/>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D94E2BA-E16D-9803-D52C-D4A081B0872D}"/>
                </a:ext>
              </a:extLst>
            </p:cNvPr>
            <p:cNvCxnSpPr>
              <a:cxnSpLocks/>
            </p:cNvCxnSpPr>
            <p:nvPr/>
          </p:nvCxnSpPr>
          <p:spPr>
            <a:xfrm flipH="1">
              <a:off x="8947887" y="827517"/>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0869F-8EA0-BA75-BA51-D2DD7B5D0D67}"/>
                    </a:ext>
                  </a:extLst>
                </p:cNvPr>
                <p:cNvSpPr txBox="1"/>
                <p:nvPr/>
              </p:nvSpPr>
              <p:spPr>
                <a:xfrm>
                  <a:off x="8036772" y="897977"/>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32" name="TextBox 31">
                  <a:extLst>
                    <a:ext uri="{FF2B5EF4-FFF2-40B4-BE49-F238E27FC236}">
                      <a16:creationId xmlns:a16="http://schemas.microsoft.com/office/drawing/2014/main" id="{FC70869F-8EA0-BA75-BA51-D2DD7B5D0D67}"/>
                    </a:ext>
                  </a:extLst>
                </p:cNvPr>
                <p:cNvSpPr txBox="1">
                  <a:spLocks noRot="1" noChangeAspect="1" noMove="1" noResize="1" noEditPoints="1" noAdjustHandles="1" noChangeArrowheads="1" noChangeShapeType="1" noTextEdit="1"/>
                </p:cNvSpPr>
                <p:nvPr/>
              </p:nvSpPr>
              <p:spPr>
                <a:xfrm>
                  <a:off x="8036772" y="897977"/>
                  <a:ext cx="406330"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EEACC27-9997-66E2-14F9-2573B86D3ECE}"/>
                    </a:ext>
                  </a:extLst>
                </p:cNvPr>
                <p:cNvSpPr txBox="1"/>
                <p:nvPr/>
              </p:nvSpPr>
              <p:spPr>
                <a:xfrm>
                  <a:off x="6262214" y="930959"/>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36" name="TextBox 35">
                  <a:extLst>
                    <a:ext uri="{FF2B5EF4-FFF2-40B4-BE49-F238E27FC236}">
                      <a16:creationId xmlns:a16="http://schemas.microsoft.com/office/drawing/2014/main" id="{4EEACC27-9997-66E2-14F9-2573B86D3ECE}"/>
                    </a:ext>
                  </a:extLst>
                </p:cNvPr>
                <p:cNvSpPr txBox="1">
                  <a:spLocks noRot="1" noChangeAspect="1" noMove="1" noResize="1" noEditPoints="1" noAdjustHandles="1" noChangeArrowheads="1" noChangeShapeType="1" noTextEdit="1"/>
                </p:cNvSpPr>
                <p:nvPr/>
              </p:nvSpPr>
              <p:spPr>
                <a:xfrm>
                  <a:off x="6262214" y="930959"/>
                  <a:ext cx="406330" cy="461665"/>
                </a:xfrm>
                <a:prstGeom prst="rect">
                  <a:avLst/>
                </a:prstGeom>
                <a:blipFill>
                  <a:blip r:embed="rId15"/>
                  <a:stretch>
                    <a:fillRect/>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34053896-09F1-C089-B6F7-0CABC6BD654E}"/>
                </a:ext>
              </a:extLst>
            </p:cNvPr>
            <p:cNvCxnSpPr>
              <a:cxnSpLocks/>
            </p:cNvCxnSpPr>
            <p:nvPr/>
          </p:nvCxnSpPr>
          <p:spPr>
            <a:xfrm flipV="1">
              <a:off x="8556005" y="1554067"/>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1ECE81-5712-051D-1CC2-873C3CD17EF0}"/>
                </a:ext>
              </a:extLst>
            </p:cNvPr>
            <p:cNvCxnSpPr>
              <a:cxnSpLocks/>
            </p:cNvCxnSpPr>
            <p:nvPr/>
          </p:nvCxnSpPr>
          <p:spPr>
            <a:xfrm flipV="1">
              <a:off x="8361365" y="1423897"/>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295E43B-A389-4D21-A535-218C0F5D9300}"/>
                    </a:ext>
                  </a:extLst>
                </p:cNvPr>
                <p:cNvSpPr txBox="1"/>
                <p:nvPr/>
              </p:nvSpPr>
              <p:spPr>
                <a:xfrm>
                  <a:off x="8254036" y="1518477"/>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41" name="TextBox 40">
                  <a:extLst>
                    <a:ext uri="{FF2B5EF4-FFF2-40B4-BE49-F238E27FC236}">
                      <a16:creationId xmlns:a16="http://schemas.microsoft.com/office/drawing/2014/main" id="{0295E43B-A389-4D21-A535-218C0F5D9300}"/>
                    </a:ext>
                  </a:extLst>
                </p:cNvPr>
                <p:cNvSpPr txBox="1">
                  <a:spLocks noRot="1" noChangeAspect="1" noMove="1" noResize="1" noEditPoints="1" noAdjustHandles="1" noChangeArrowheads="1" noChangeShapeType="1" noTextEdit="1"/>
                </p:cNvSpPr>
                <p:nvPr/>
              </p:nvSpPr>
              <p:spPr>
                <a:xfrm>
                  <a:off x="8254036" y="1518477"/>
                  <a:ext cx="406330" cy="461665"/>
                </a:xfrm>
                <a:prstGeom prst="rect">
                  <a:avLst/>
                </a:prstGeom>
                <a:blipFill>
                  <a:blip r:embed="rId16"/>
                  <a:stretch>
                    <a:fillRect l="-2985" r="-1493"/>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069AAE71-AFB7-FBF7-4CAD-4A790CECEB39}"/>
                </a:ext>
              </a:extLst>
            </p:cNvPr>
            <p:cNvCxnSpPr>
              <a:cxnSpLocks/>
            </p:cNvCxnSpPr>
            <p:nvPr/>
          </p:nvCxnSpPr>
          <p:spPr>
            <a:xfrm flipV="1">
              <a:off x="6607330" y="843816"/>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2EA34C-84E8-40B4-5CAA-D7859244FFBD}"/>
                </a:ext>
              </a:extLst>
            </p:cNvPr>
            <p:cNvCxnSpPr>
              <a:cxnSpLocks/>
            </p:cNvCxnSpPr>
            <p:nvPr/>
          </p:nvCxnSpPr>
          <p:spPr>
            <a:xfrm flipV="1">
              <a:off x="7971055" y="563791"/>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D6278EC-FD4C-C716-ED8D-CB9D744808C7}"/>
                </a:ext>
              </a:extLst>
            </p:cNvPr>
            <p:cNvCxnSpPr>
              <a:cxnSpLocks/>
            </p:cNvCxnSpPr>
            <p:nvPr/>
          </p:nvCxnSpPr>
          <p:spPr>
            <a:xfrm flipV="1">
              <a:off x="8070971" y="566243"/>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FF6C81-08CA-AD5A-6E36-42F811DEC105}"/>
                </a:ext>
              </a:extLst>
            </p:cNvPr>
            <p:cNvCxnSpPr>
              <a:cxnSpLocks/>
            </p:cNvCxnSpPr>
            <p:nvPr/>
          </p:nvCxnSpPr>
          <p:spPr>
            <a:xfrm flipV="1">
              <a:off x="8070971" y="843815"/>
              <a:ext cx="876916"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84" name="Straight Connector 3083">
            <a:extLst>
              <a:ext uri="{FF2B5EF4-FFF2-40B4-BE49-F238E27FC236}">
                <a16:creationId xmlns:a16="http://schemas.microsoft.com/office/drawing/2014/main" id="{B70DA618-C349-AD15-34C8-32432D32AA14}"/>
              </a:ext>
            </a:extLst>
          </p:cNvPr>
          <p:cNvCxnSpPr>
            <a:cxnSpLocks/>
          </p:cNvCxnSpPr>
          <p:nvPr/>
        </p:nvCxnSpPr>
        <p:spPr>
          <a:xfrm flipV="1">
            <a:off x="945027" y="2535678"/>
            <a:ext cx="836730" cy="171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99" name="TextBox 3098">
                <a:extLst>
                  <a:ext uri="{FF2B5EF4-FFF2-40B4-BE49-F238E27FC236}">
                    <a16:creationId xmlns:a16="http://schemas.microsoft.com/office/drawing/2014/main" id="{C8C70433-0A90-2313-781E-06908582B2CA}"/>
                  </a:ext>
                </a:extLst>
              </p:cNvPr>
              <p:cNvSpPr txBox="1"/>
              <p:nvPr/>
            </p:nvSpPr>
            <p:spPr>
              <a:xfrm>
                <a:off x="1651136" y="3801972"/>
                <a:ext cx="25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dirty="0" smtClean="0">
                          <a:solidFill>
                            <a:srgbClr val="0000FF"/>
                          </a:solidFill>
                          <a:latin typeface="Cambria Math" panose="02040503050406030204" pitchFamily="18" charset="0"/>
                          <a:ea typeface="Cambria Math" panose="02040503050406030204" pitchFamily="18" charset="0"/>
                        </a:rPr>
                        <m:t>𝜏</m:t>
                      </m:r>
                    </m:oMath>
                  </m:oMathPara>
                </a14:m>
                <a:endParaRPr lang="en-US" sz="1050" dirty="0"/>
              </a:p>
            </p:txBody>
          </p:sp>
        </mc:Choice>
        <mc:Fallback xmlns="">
          <p:sp>
            <p:nvSpPr>
              <p:cNvPr id="3099" name="TextBox 3098">
                <a:extLst>
                  <a:ext uri="{FF2B5EF4-FFF2-40B4-BE49-F238E27FC236}">
                    <a16:creationId xmlns:a16="http://schemas.microsoft.com/office/drawing/2014/main" id="{C8C70433-0A90-2313-781E-06908582B2CA}"/>
                  </a:ext>
                </a:extLst>
              </p:cNvPr>
              <p:cNvSpPr txBox="1">
                <a:spLocks noRot="1" noChangeAspect="1" noMove="1" noResize="1" noEditPoints="1" noAdjustHandles="1" noChangeArrowheads="1" noChangeShapeType="1" noTextEdit="1"/>
              </p:cNvSpPr>
              <p:nvPr/>
            </p:nvSpPr>
            <p:spPr>
              <a:xfrm>
                <a:off x="1651136" y="3801972"/>
                <a:ext cx="258417" cy="400110"/>
              </a:xfrm>
              <a:prstGeom prst="rect">
                <a:avLst/>
              </a:prstGeom>
              <a:blipFill>
                <a:blip r:embed="rId17"/>
                <a:stretch>
                  <a:fillRect r="-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1" name="TextBox 3100">
                <a:extLst>
                  <a:ext uri="{FF2B5EF4-FFF2-40B4-BE49-F238E27FC236}">
                    <a16:creationId xmlns:a16="http://schemas.microsoft.com/office/drawing/2014/main" id="{3BCDE36F-14D6-6565-D54F-2562E1E85510}"/>
                  </a:ext>
                </a:extLst>
              </p:cNvPr>
              <p:cNvSpPr txBox="1"/>
              <p:nvPr/>
            </p:nvSpPr>
            <p:spPr>
              <a:xfrm>
                <a:off x="635777" y="3813718"/>
                <a:ext cx="25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0000FF"/>
                          </a:solidFill>
                          <a:latin typeface="Cambria Math" panose="02040503050406030204" pitchFamily="18" charset="0"/>
                          <a:ea typeface="Cambria Math" panose="02040503050406030204" pitchFamily="18" charset="0"/>
                        </a:rPr>
                        <m:t>𝑜</m:t>
                      </m:r>
                    </m:oMath>
                  </m:oMathPara>
                </a14:m>
                <a:endParaRPr lang="en-US" sz="1050" dirty="0"/>
              </a:p>
            </p:txBody>
          </p:sp>
        </mc:Choice>
        <mc:Fallback xmlns="">
          <p:sp>
            <p:nvSpPr>
              <p:cNvPr id="3101" name="TextBox 3100">
                <a:extLst>
                  <a:ext uri="{FF2B5EF4-FFF2-40B4-BE49-F238E27FC236}">
                    <a16:creationId xmlns:a16="http://schemas.microsoft.com/office/drawing/2014/main" id="{3BCDE36F-14D6-6565-D54F-2562E1E85510}"/>
                  </a:ext>
                </a:extLst>
              </p:cNvPr>
              <p:cNvSpPr txBox="1">
                <a:spLocks noRot="1" noChangeAspect="1" noMove="1" noResize="1" noEditPoints="1" noAdjustHandles="1" noChangeArrowheads="1" noChangeShapeType="1" noTextEdit="1"/>
              </p:cNvSpPr>
              <p:nvPr/>
            </p:nvSpPr>
            <p:spPr>
              <a:xfrm>
                <a:off x="635777" y="3813718"/>
                <a:ext cx="258417" cy="400110"/>
              </a:xfrm>
              <a:prstGeom prst="rect">
                <a:avLst/>
              </a:prstGeom>
              <a:blipFill>
                <a:blip r:embed="rId18"/>
                <a:stretch>
                  <a:fillRect r="-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3" name="TextBox 3102">
                <a:extLst>
                  <a:ext uri="{FF2B5EF4-FFF2-40B4-BE49-F238E27FC236}">
                    <a16:creationId xmlns:a16="http://schemas.microsoft.com/office/drawing/2014/main" id="{7E9BB945-7116-7B5F-1C91-2684431D1DD8}"/>
                  </a:ext>
                </a:extLst>
              </p:cNvPr>
              <p:cNvSpPr txBox="1"/>
              <p:nvPr/>
            </p:nvSpPr>
            <p:spPr>
              <a:xfrm>
                <a:off x="3886095" y="2185525"/>
                <a:ext cx="1750479" cy="384016"/>
              </a:xfrm>
              <a:prstGeom prst="rect">
                <a:avLst/>
              </a:prstGeom>
              <a:noFill/>
            </p:spPr>
            <p:txBody>
              <a:bodyPr wrap="none" lIns="0" tIns="0" rIns="0" bIns="0" rtlCol="0">
                <a:spAutoFit/>
              </a:bodyPr>
              <a:lstStyle/>
              <a:p>
                <a14:m>
                  <m:oMath xmlns:m="http://schemas.openxmlformats.org/officeDocument/2006/math">
                    <m:r>
                      <a:rPr lang="en-US" sz="1800" b="0" i="1" dirty="0" smtClean="0">
                        <a:solidFill>
                          <a:srgbClr val="0000FF"/>
                        </a:solidFill>
                        <a:latin typeface="Cambria Math" panose="02040503050406030204" pitchFamily="18" charset="0"/>
                      </a:rPr>
                      <m:t>𝑞</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𝑞</m:t>
                        </m:r>
                      </m:e>
                      <m:sub>
                        <m:r>
                          <a:rPr lang="en-US" sz="1800" b="0" i="1" dirty="0" smtClean="0">
                            <a:solidFill>
                              <a:srgbClr val="0000FF"/>
                            </a:solidFill>
                            <a:latin typeface="Cambria Math" panose="02040503050406030204" pitchFamily="18" charset="0"/>
                          </a:rPr>
                          <m:t>𝑜</m:t>
                        </m:r>
                      </m:sub>
                    </m:sSub>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(1−</m:t>
                        </m:r>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𝑡</m:t>
                            </m:r>
                          </m:num>
                          <m:den>
                            <m:r>
                              <a:rPr lang="en-US" sz="1800" b="0" i="1" dirty="0" smtClean="0">
                                <a:solidFill>
                                  <a:srgbClr val="0000FF"/>
                                </a:solidFill>
                                <a:latin typeface="Cambria Math" panose="02040503050406030204" pitchFamily="18" charset="0"/>
                              </a:rPr>
                              <m:t>𝐶𝑅</m:t>
                            </m:r>
                          </m:den>
                        </m:f>
                      </m:sup>
                    </m:sSup>
                  </m:oMath>
                </a14:m>
                <a:r>
                  <a:rPr lang="en-US" sz="1800" dirty="0">
                    <a:solidFill>
                      <a:srgbClr val="0000FF"/>
                    </a:solidFill>
                  </a:rPr>
                  <a:t>)</a:t>
                </a:r>
              </a:p>
            </p:txBody>
          </p:sp>
        </mc:Choice>
        <mc:Fallback xmlns="">
          <p:sp>
            <p:nvSpPr>
              <p:cNvPr id="3103" name="TextBox 3102">
                <a:extLst>
                  <a:ext uri="{FF2B5EF4-FFF2-40B4-BE49-F238E27FC236}">
                    <a16:creationId xmlns:a16="http://schemas.microsoft.com/office/drawing/2014/main" id="{7E9BB945-7116-7B5F-1C91-2684431D1DD8}"/>
                  </a:ext>
                </a:extLst>
              </p:cNvPr>
              <p:cNvSpPr txBox="1">
                <a:spLocks noRot="1" noChangeAspect="1" noMove="1" noResize="1" noEditPoints="1" noAdjustHandles="1" noChangeArrowheads="1" noChangeShapeType="1" noTextEdit="1"/>
              </p:cNvSpPr>
              <p:nvPr/>
            </p:nvSpPr>
            <p:spPr>
              <a:xfrm>
                <a:off x="3886095" y="2185525"/>
                <a:ext cx="1750479" cy="384016"/>
              </a:xfrm>
              <a:prstGeom prst="rect">
                <a:avLst/>
              </a:prstGeom>
              <a:blipFill>
                <a:blip r:embed="rId19"/>
                <a:stretch>
                  <a:fillRect r="-4167" b="-36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4" name="TextBox 3103">
                <a:extLst>
                  <a:ext uri="{FF2B5EF4-FFF2-40B4-BE49-F238E27FC236}">
                    <a16:creationId xmlns:a16="http://schemas.microsoft.com/office/drawing/2014/main" id="{C9A8E8A9-4BF7-8B4B-5FEB-FEE7AF85971F}"/>
                  </a:ext>
                </a:extLst>
              </p:cNvPr>
              <p:cNvSpPr txBox="1"/>
              <p:nvPr/>
            </p:nvSpPr>
            <p:spPr>
              <a:xfrm>
                <a:off x="46869" y="4482023"/>
                <a:ext cx="3855864" cy="501484"/>
              </a:xfrm>
              <a:prstGeom prst="rect">
                <a:avLst/>
              </a:prstGeom>
              <a:noFill/>
              <a:ln>
                <a:solidFill>
                  <a:srgbClr val="FF0000"/>
                </a:solidFill>
              </a:ln>
            </p:spPr>
            <p:txBody>
              <a:bodyPr wrap="none" lIns="0" tIns="0" rIns="0" bIns="0" rtlCol="0">
                <a:spAutoFit/>
              </a:bodyPr>
              <a:lstStyle/>
              <a:p>
                <a:r>
                  <a:rPr lang="en-US" sz="2000" dirty="0"/>
                  <a:t>Charging current:</a:t>
                </a:r>
                <a14:m>
                  <m:oMath xmlns:m="http://schemas.openxmlformats.org/officeDocument/2006/math">
                    <m:r>
                      <a:rPr lang="en-US" sz="2000" b="0" i="0" dirty="0" smtClean="0">
                        <a:solidFill>
                          <a:srgbClr val="0000FF"/>
                        </a:solidFill>
                        <a:latin typeface="Cambria Math" panose="02040503050406030204" pitchFamily="18" charset="0"/>
                      </a:rPr>
                      <m:t>  </m:t>
                    </m:r>
                    <m:r>
                      <a:rPr lang="en-US" sz="2000" i="1" dirty="0" smtClean="0">
                        <a:solidFill>
                          <a:srgbClr val="0000FF"/>
                        </a:solidFill>
                        <a:latin typeface="Cambria Math" panose="02040503050406030204" pitchFamily="18" charset="0"/>
                      </a:rPr>
                      <m:t>𝑖</m:t>
                    </m:r>
                    <m:r>
                      <a:rPr lang="en-US" sz="2000" b="0" i="0" dirty="0" smtClean="0">
                        <a:solidFill>
                          <a:srgbClr val="0000FF"/>
                        </a:solidFill>
                        <a:latin typeface="Cambria Math" panose="02040503050406030204" pitchFamily="18" charset="0"/>
                      </a:rPr>
                      <m:t>=</m:t>
                    </m:r>
                    <m:f>
                      <m:fPr>
                        <m:ctrlPr>
                          <a:rPr lang="en-US" sz="2000" b="0" i="1" dirty="0" smtClean="0">
                            <a:solidFill>
                              <a:srgbClr val="0000FF"/>
                            </a:solidFill>
                            <a:latin typeface="Cambria Math" panose="02040503050406030204" pitchFamily="18" charset="0"/>
                          </a:rPr>
                        </m:ctrlPr>
                      </m:fPr>
                      <m:num>
                        <m:r>
                          <m:rPr>
                            <m:sty m:val="p"/>
                          </m:rPr>
                          <a:rPr lang="en-US" sz="2000" b="0" i="0" dirty="0" smtClean="0">
                            <a:solidFill>
                              <a:srgbClr val="0000FF"/>
                            </a:solidFill>
                            <a:latin typeface="Cambria Math" panose="02040503050406030204" pitchFamily="18" charset="0"/>
                          </a:rPr>
                          <m:t>dq</m:t>
                        </m:r>
                      </m:num>
                      <m:den>
                        <m:r>
                          <m:rPr>
                            <m:sty m:val="p"/>
                          </m:rPr>
                          <a:rPr lang="en-US" sz="2000" b="0" i="0" dirty="0" smtClean="0">
                            <a:solidFill>
                              <a:srgbClr val="0000FF"/>
                            </a:solidFill>
                            <a:latin typeface="Cambria Math" panose="02040503050406030204" pitchFamily="18" charset="0"/>
                          </a:rPr>
                          <m:t>dt</m:t>
                        </m:r>
                      </m:den>
                    </m:f>
                  </m:oMath>
                </a14:m>
                <a:r>
                  <a:rPr lang="en-US" sz="2000" b="0" i="0" dirty="0">
                    <a:solidFill>
                      <a:srgbClr val="0000FF"/>
                    </a:solidFill>
                    <a:latin typeface="Cambria Math" panose="02040503050406030204" pitchFamily="18" charset="0"/>
                  </a:rPr>
                  <a:t> =</a:t>
                </a:r>
                <a:r>
                  <a:rPr lang="en-US" sz="2000" dirty="0">
                    <a:solidFill>
                      <a:srgbClr val="0000FF"/>
                    </a:solidFill>
                  </a:rPr>
                  <a:t> </a:t>
                </a:r>
                <a14:m>
                  <m:oMath xmlns:m="http://schemas.openxmlformats.org/officeDocument/2006/math">
                    <m:f>
                      <m:fPr>
                        <m:ctrlPr>
                          <a:rPr lang="en-US" sz="2000" i="1" dirty="0">
                            <a:solidFill>
                              <a:srgbClr val="0000FF"/>
                            </a:solidFill>
                            <a:latin typeface="Cambria Math" panose="02040503050406030204" pitchFamily="18" charset="0"/>
                          </a:rPr>
                        </m:ctrlPr>
                      </m:fPr>
                      <m:num>
                        <m:sSub>
                          <m:sSubPr>
                            <m:ctrlPr>
                              <a:rPr lang="en-US" sz="2000" i="1" dirty="0">
                                <a:solidFill>
                                  <a:srgbClr val="0000FF"/>
                                </a:solidFill>
                                <a:latin typeface="Cambria Math" panose="02040503050406030204" pitchFamily="18" charset="0"/>
                              </a:rPr>
                            </m:ctrlPr>
                          </m:sSubPr>
                          <m:e>
                            <m:r>
                              <a:rPr lang="en-US" sz="2000" i="1" dirty="0">
                                <a:solidFill>
                                  <a:srgbClr val="0000FF"/>
                                </a:solidFill>
                                <a:latin typeface="Cambria Math" panose="02040503050406030204" pitchFamily="18" charset="0"/>
                              </a:rPr>
                              <m:t>𝑞</m:t>
                            </m:r>
                          </m:e>
                          <m:sub>
                            <m:r>
                              <a:rPr lang="en-US" sz="2000" i="1" dirty="0">
                                <a:solidFill>
                                  <a:srgbClr val="0000FF"/>
                                </a:solidFill>
                                <a:latin typeface="Cambria Math" panose="02040503050406030204" pitchFamily="18" charset="0"/>
                              </a:rPr>
                              <m:t>𝑜</m:t>
                            </m:r>
                          </m:sub>
                        </m:sSub>
                      </m:num>
                      <m:den>
                        <m:r>
                          <a:rPr lang="en-US" sz="2000" i="1" dirty="0">
                            <a:solidFill>
                              <a:srgbClr val="0000FF"/>
                            </a:solidFill>
                            <a:latin typeface="Cambria Math" panose="02040503050406030204" pitchFamily="18" charset="0"/>
                          </a:rPr>
                          <m:t>𝐶𝑅</m:t>
                        </m:r>
                      </m:den>
                    </m:f>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𝑡</m:t>
                            </m:r>
                          </m:num>
                          <m:den>
                            <m:r>
                              <a:rPr lang="en-US" sz="2000" i="1" dirty="0">
                                <a:solidFill>
                                  <a:srgbClr val="0000FF"/>
                                </a:solidFill>
                                <a:latin typeface="Cambria Math" panose="02040503050406030204" pitchFamily="18" charset="0"/>
                              </a:rPr>
                              <m:t>𝐶𝑅</m:t>
                            </m:r>
                          </m:den>
                        </m:f>
                      </m:sup>
                    </m:sSup>
                  </m:oMath>
                </a14:m>
                <a:endParaRPr lang="en-US" sz="2000" b="0" i="0" dirty="0">
                  <a:solidFill>
                    <a:srgbClr val="0000FF"/>
                  </a:solidFill>
                  <a:latin typeface="Cambria Math" panose="02040503050406030204" pitchFamily="18" charset="0"/>
                </a:endParaRPr>
              </a:p>
            </p:txBody>
          </p:sp>
        </mc:Choice>
        <mc:Fallback xmlns="">
          <p:sp>
            <p:nvSpPr>
              <p:cNvPr id="3104" name="TextBox 3103">
                <a:extLst>
                  <a:ext uri="{FF2B5EF4-FFF2-40B4-BE49-F238E27FC236}">
                    <a16:creationId xmlns:a16="http://schemas.microsoft.com/office/drawing/2014/main" id="{C9A8E8A9-4BF7-8B4B-5FEB-FEE7AF85971F}"/>
                  </a:ext>
                </a:extLst>
              </p:cNvPr>
              <p:cNvSpPr txBox="1">
                <a:spLocks noRot="1" noChangeAspect="1" noMove="1" noResize="1" noEditPoints="1" noAdjustHandles="1" noChangeArrowheads="1" noChangeShapeType="1" noTextEdit="1"/>
              </p:cNvSpPr>
              <p:nvPr/>
            </p:nvSpPr>
            <p:spPr>
              <a:xfrm>
                <a:off x="46869" y="4482023"/>
                <a:ext cx="3855864" cy="501484"/>
              </a:xfrm>
              <a:prstGeom prst="rect">
                <a:avLst/>
              </a:prstGeom>
              <a:blipFill>
                <a:blip r:embed="rId20"/>
                <a:stretch>
                  <a:fillRect l="-3943" b="-14118"/>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5" name="TextBox 3104">
                <a:extLst>
                  <a:ext uri="{FF2B5EF4-FFF2-40B4-BE49-F238E27FC236}">
                    <a16:creationId xmlns:a16="http://schemas.microsoft.com/office/drawing/2014/main" id="{1934BE05-BB51-CC34-6A3E-BE7A3A30FDD6}"/>
                  </a:ext>
                </a:extLst>
              </p:cNvPr>
              <p:cNvSpPr txBox="1"/>
              <p:nvPr/>
            </p:nvSpPr>
            <p:spPr>
              <a:xfrm>
                <a:off x="5153022" y="4059407"/>
                <a:ext cx="3944109" cy="845231"/>
              </a:xfrm>
              <a:prstGeom prst="rect">
                <a:avLst/>
              </a:prstGeom>
              <a:noFill/>
              <a:ln>
                <a:solidFill>
                  <a:srgbClr val="FF0000"/>
                </a:solidFill>
              </a:ln>
            </p:spPr>
            <p:txBody>
              <a:bodyPr wrap="square">
                <a:spAutoFit/>
              </a:bodyPr>
              <a:lstStyle/>
              <a:p>
                <a:r>
                  <a:rPr lang="en-US" sz="2000" dirty="0"/>
                  <a:t>Voltage drop across C:</a:t>
                </a:r>
              </a:p>
              <a:p>
                <a:pPr/>
                <a14:m>
                  <m:oMathPara xmlns:m="http://schemas.openxmlformats.org/officeDocument/2006/math">
                    <m:oMathParaPr>
                      <m:jc m:val="left"/>
                    </m:oMathParaPr>
                    <m:oMath xmlns:m="http://schemas.openxmlformats.org/officeDocument/2006/math">
                      <m:sSub>
                        <m:sSub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𝑐</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e>
                      </m:d>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𝐸</m:t>
                      </m:r>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sSub>
                        <m:sSubPr>
                          <m:ctrlPr>
                            <a:rPr lang="en-US" sz="2000" i="1" dirty="0">
                              <a:solidFill>
                                <a:srgbClr val="0000FF"/>
                              </a:solidFill>
                              <a:latin typeface="Cambria Math" panose="02040503050406030204" pitchFamily="18" charset="0"/>
                            </a:rPr>
                          </m:ctrlPr>
                        </m:sSubPr>
                        <m:e>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𝑣</m:t>
                          </m:r>
                        </m:e>
                        <m:sub>
                          <m:r>
                            <a:rPr lang="en-US" sz="2000" i="1" dirty="0">
                              <a:solidFill>
                                <a:srgbClr val="0000FF"/>
                              </a:solidFill>
                              <a:latin typeface="Cambria Math" panose="02040503050406030204" pitchFamily="18" charset="0"/>
                            </a:rPr>
                            <m:t>𝑅</m:t>
                          </m:r>
                        </m:sub>
                      </m:sSub>
                      <m:d>
                        <m:dPr>
                          <m:ctrlPr>
                            <a:rPr lang="en-US" sz="2000" i="1" dirty="0">
                              <a:solidFill>
                                <a:srgbClr val="0000FF"/>
                              </a:solidFill>
                              <a:latin typeface="Cambria Math" panose="02040503050406030204" pitchFamily="18" charset="0"/>
                            </a:rPr>
                          </m:ctrlPr>
                        </m:dPr>
                        <m:e>
                          <m:r>
                            <a:rPr lang="en-US" sz="2000" i="1" dirty="0">
                              <a:solidFill>
                                <a:srgbClr val="0000FF"/>
                              </a:solidFill>
                              <a:latin typeface="Cambria Math" panose="02040503050406030204" pitchFamily="18" charset="0"/>
                            </a:rPr>
                            <m:t>𝑡</m:t>
                          </m:r>
                        </m:e>
                      </m:d>
                      <m:r>
                        <a:rPr lang="en-US" sz="2000" b="0" i="1" dirty="0" smtClean="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𝐸</m:t>
                      </m:r>
                      <m:r>
                        <a:rPr lang="en-US" sz="2000" b="0" i="1" dirty="0" smtClean="0">
                          <a:solidFill>
                            <a:srgbClr val="0000FF"/>
                          </a:solidFill>
                          <a:latin typeface="Cambria Math" panose="02040503050406030204" pitchFamily="18" charset="0"/>
                        </a:rPr>
                        <m:t>(1−</m:t>
                      </m:r>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𝑡</m:t>
                              </m:r>
                            </m:num>
                            <m:den>
                              <m:r>
                                <a:rPr lang="en-US" sz="2000" i="1" dirty="0">
                                  <a:solidFill>
                                    <a:srgbClr val="0000FF"/>
                                  </a:solidFill>
                                  <a:latin typeface="Cambria Math" panose="02040503050406030204" pitchFamily="18" charset="0"/>
                                </a:rPr>
                                <m:t>𝐶𝑅</m:t>
                              </m:r>
                            </m:den>
                          </m:f>
                        </m:sup>
                      </m:sSup>
                      <m:r>
                        <a:rPr lang="en-US" sz="2000" b="0" i="1" dirty="0" smtClean="0">
                          <a:solidFill>
                            <a:srgbClr val="0000FF"/>
                          </a:solidFill>
                          <a:latin typeface="Cambria Math" panose="02040503050406030204" pitchFamily="18" charset="0"/>
                        </a:rPr>
                        <m:t>)</m:t>
                      </m:r>
                    </m:oMath>
                  </m:oMathPara>
                </a14:m>
                <a:endParaRPr lang="en-US" sz="2000" dirty="0"/>
              </a:p>
            </p:txBody>
          </p:sp>
        </mc:Choice>
        <mc:Fallback xmlns="">
          <p:sp>
            <p:nvSpPr>
              <p:cNvPr id="3105" name="TextBox 3104">
                <a:extLst>
                  <a:ext uri="{FF2B5EF4-FFF2-40B4-BE49-F238E27FC236}">
                    <a16:creationId xmlns:a16="http://schemas.microsoft.com/office/drawing/2014/main" id="{1934BE05-BB51-CC34-6A3E-BE7A3A30FDD6}"/>
                  </a:ext>
                </a:extLst>
              </p:cNvPr>
              <p:cNvSpPr txBox="1">
                <a:spLocks noRot="1" noChangeAspect="1" noMove="1" noResize="1" noEditPoints="1" noAdjustHandles="1" noChangeArrowheads="1" noChangeShapeType="1" noTextEdit="1"/>
              </p:cNvSpPr>
              <p:nvPr/>
            </p:nvSpPr>
            <p:spPr>
              <a:xfrm>
                <a:off x="5153022" y="4059407"/>
                <a:ext cx="3944109" cy="845231"/>
              </a:xfrm>
              <a:prstGeom prst="rect">
                <a:avLst/>
              </a:prstGeom>
              <a:blipFill>
                <a:blip r:embed="rId21"/>
                <a:stretch>
                  <a:fillRect l="-1387" t="-2837"/>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48175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42</a:t>
            </a:fld>
            <a:endParaRPr lang="en-US" sz="1200" dirty="0">
              <a:solidFill>
                <a:schemeClr val="accent3">
                  <a:lumMod val="50000"/>
                </a:schemeClr>
              </a:solidFill>
            </a:endParaRPr>
          </a:p>
        </p:txBody>
      </p:sp>
      <p:sp>
        <p:nvSpPr>
          <p:cNvPr id="12" name="TextBox 11"/>
          <p:cNvSpPr txBox="1"/>
          <p:nvPr/>
        </p:nvSpPr>
        <p:spPr>
          <a:xfrm>
            <a:off x="714302" y="-14988"/>
            <a:ext cx="5075428" cy="523220"/>
          </a:xfrm>
          <a:prstGeom prst="rect">
            <a:avLst/>
          </a:prstGeom>
          <a:noFill/>
        </p:spPr>
        <p:txBody>
          <a:bodyPr wrap="none" rtlCol="0">
            <a:spAutoFit/>
          </a:bodyPr>
          <a:lstStyle/>
          <a:p>
            <a:r>
              <a:rPr lang="en-US" sz="2800" b="1" dirty="0">
                <a:solidFill>
                  <a:srgbClr val="0000FF"/>
                </a:solidFill>
                <a:latin typeface="Livvic" panose="020B0604020202020204" charset="0"/>
              </a:rPr>
              <a:t>RC circuit : </a:t>
            </a:r>
            <a:r>
              <a:rPr lang="en-US" sz="2800" b="1" dirty="0">
                <a:solidFill>
                  <a:srgbClr val="FF0000"/>
                </a:solidFill>
                <a:latin typeface="Livvic" panose="020B0604020202020204" charset="0"/>
              </a:rPr>
              <a:t>Decay of Current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09" name="TextBox 3108">
                <a:extLst>
                  <a:ext uri="{FF2B5EF4-FFF2-40B4-BE49-F238E27FC236}">
                    <a16:creationId xmlns:a16="http://schemas.microsoft.com/office/drawing/2014/main" id="{88FDA4BE-41E0-F10A-E177-68B727BA5CB0}"/>
                  </a:ext>
                </a:extLst>
              </p:cNvPr>
              <p:cNvSpPr txBox="1"/>
              <p:nvPr/>
            </p:nvSpPr>
            <p:spPr>
              <a:xfrm>
                <a:off x="5648931" y="1930928"/>
                <a:ext cx="3077588" cy="369332"/>
              </a:xfrm>
              <a:prstGeom prst="rect">
                <a:avLst/>
              </a:prstGeom>
              <a:noFill/>
            </p:spPr>
            <p:txBody>
              <a:bodyPr wrap="square">
                <a:spAutoFit/>
              </a:bodyPr>
              <a:lstStyle/>
              <a:p>
                <a14:m>
                  <m:oMath xmlns:m="http://schemas.openxmlformats.org/officeDocument/2006/math">
                    <m:r>
                      <a:rPr lang="en-US" sz="1800" b="0" i="1" dirty="0" smtClean="0">
                        <a:solidFill>
                          <a:srgbClr val="0000FF"/>
                        </a:solidFill>
                        <a:latin typeface="Cambria Math" panose="02040503050406030204" pitchFamily="18" charset="0"/>
                      </a:rPr>
                      <m:t>𝐾</m:t>
                    </m:r>
                    <m:r>
                      <a:rPr lang="en-US" sz="1800" b="0" i="1" dirty="0" smtClean="0">
                        <a:solidFill>
                          <a:srgbClr val="0000FF"/>
                        </a:solidFill>
                        <a:latin typeface="Cambria Math" panose="02040503050406030204" pitchFamily="18" charset="0"/>
                      </a:rPr>
                      <m:t> </m:t>
                    </m:r>
                  </m:oMath>
                </a14:m>
                <a:r>
                  <a:rPr lang="en-US" sz="1800" dirty="0"/>
                  <a:t>= Integrating constant</a:t>
                </a:r>
              </a:p>
            </p:txBody>
          </p:sp>
        </mc:Choice>
        <mc:Fallback xmlns="">
          <p:sp>
            <p:nvSpPr>
              <p:cNvPr id="3109" name="TextBox 3108">
                <a:extLst>
                  <a:ext uri="{FF2B5EF4-FFF2-40B4-BE49-F238E27FC236}">
                    <a16:creationId xmlns:a16="http://schemas.microsoft.com/office/drawing/2014/main" id="{88FDA4BE-41E0-F10A-E177-68B727BA5CB0}"/>
                  </a:ext>
                </a:extLst>
              </p:cNvPr>
              <p:cNvSpPr txBox="1">
                <a:spLocks noRot="1" noChangeAspect="1" noMove="1" noResize="1" noEditPoints="1" noAdjustHandles="1" noChangeArrowheads="1" noChangeShapeType="1" noTextEdit="1"/>
              </p:cNvSpPr>
              <p:nvPr/>
            </p:nvSpPr>
            <p:spPr>
              <a:xfrm>
                <a:off x="5648931" y="1930928"/>
                <a:ext cx="3077588" cy="369332"/>
              </a:xfrm>
              <a:prstGeom prst="rect">
                <a:avLst/>
              </a:prstGeom>
              <a:blipFill>
                <a:blip r:embed="rId13"/>
                <a:stretch>
                  <a:fillRect t="-10000" b="-26667"/>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20748A61-47A1-FBD8-205F-E10EE993A46C}"/>
              </a:ext>
            </a:extLst>
          </p:cNvPr>
          <p:cNvCxnSpPr>
            <a:cxnSpLocks/>
          </p:cNvCxnSpPr>
          <p:nvPr/>
        </p:nvCxnSpPr>
        <p:spPr>
          <a:xfrm flipV="1">
            <a:off x="4880359" y="1557010"/>
            <a:ext cx="1969133" cy="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8015CA4-BFC8-E3D4-79D3-633F0D77B582}"/>
                  </a:ext>
                </a:extLst>
              </p:cNvPr>
              <p:cNvSpPr txBox="1"/>
              <p:nvPr/>
            </p:nvSpPr>
            <p:spPr>
              <a:xfrm>
                <a:off x="6943602" y="1518476"/>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oMath>
                  </m:oMathPara>
                </a14:m>
                <a:endParaRPr lang="en-US" sz="2400" dirty="0"/>
              </a:p>
            </p:txBody>
          </p:sp>
        </mc:Choice>
        <mc:Fallback xmlns="">
          <p:sp>
            <p:nvSpPr>
              <p:cNvPr id="3" name="TextBox 2">
                <a:extLst>
                  <a:ext uri="{FF2B5EF4-FFF2-40B4-BE49-F238E27FC236}">
                    <a16:creationId xmlns:a16="http://schemas.microsoft.com/office/drawing/2014/main" id="{68015CA4-BFC8-E3D4-79D3-633F0D77B582}"/>
                  </a:ext>
                </a:extLst>
              </p:cNvPr>
              <p:cNvSpPr txBox="1">
                <a:spLocks noRot="1" noChangeAspect="1" noMove="1" noResize="1" noEditPoints="1" noAdjustHandles="1" noChangeArrowheads="1" noChangeShapeType="1" noTextEdit="1"/>
              </p:cNvSpPr>
              <p:nvPr/>
            </p:nvSpPr>
            <p:spPr>
              <a:xfrm>
                <a:off x="6943602" y="1518476"/>
                <a:ext cx="406330" cy="461665"/>
              </a:xfrm>
              <a:prstGeom prst="rect">
                <a:avLst/>
              </a:prstGeom>
              <a:blipFill>
                <a:blip r:embed="rId14"/>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4924841A-F5CE-21DE-FA7C-3F3392E4BF72}"/>
              </a:ext>
            </a:extLst>
          </p:cNvPr>
          <p:cNvCxnSpPr>
            <a:cxnSpLocks/>
          </p:cNvCxnSpPr>
          <p:nvPr/>
        </p:nvCxnSpPr>
        <p:spPr>
          <a:xfrm flipH="1">
            <a:off x="4880359" y="849510"/>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A1C3DC2-4304-7470-DEE2-6D2073083B1D}"/>
              </a:ext>
            </a:extLst>
          </p:cNvPr>
          <p:cNvGrpSpPr/>
          <p:nvPr/>
        </p:nvGrpSpPr>
        <p:grpSpPr>
          <a:xfrm>
            <a:off x="4873615" y="443944"/>
            <a:ext cx="2171338" cy="672412"/>
            <a:chOff x="4676775" y="1682364"/>
            <a:chExt cx="1619250" cy="693028"/>
          </a:xfrm>
        </p:grpSpPr>
        <p:cxnSp>
          <p:nvCxnSpPr>
            <p:cNvPr id="8" name="Straight Connector 7">
              <a:extLst>
                <a:ext uri="{FF2B5EF4-FFF2-40B4-BE49-F238E27FC236}">
                  <a16:creationId xmlns:a16="http://schemas.microsoft.com/office/drawing/2014/main" id="{3A95A9CE-2AE0-7E36-0F25-B40DB91A9146}"/>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7B8BD0-C615-5D7A-5968-C4BE1DC11DB1}"/>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E56724-98AF-A8F2-0150-5DF576D177B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1A4468-E2DA-DEFE-B5BC-5ABCBF7A133C}"/>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317763-646A-C2AA-068B-4954632BA54F}"/>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828A10-0CB9-0AB0-E084-E9CE6BFA43B3}"/>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034F56-DEFB-CEDB-9B7C-E5442038095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F9F64A-7BF5-85D7-8C5B-16DE7F185BFF}"/>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6E4BA851-63F8-D9DC-B495-024738A43243}"/>
              </a:ext>
            </a:extLst>
          </p:cNvPr>
          <p:cNvCxnSpPr>
            <a:cxnSpLocks/>
          </p:cNvCxnSpPr>
          <p:nvPr/>
        </p:nvCxnSpPr>
        <p:spPr>
          <a:xfrm flipV="1">
            <a:off x="6836272" y="1274857"/>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177468-AEFB-C8C4-DE75-0DF747122A01}"/>
              </a:ext>
            </a:extLst>
          </p:cNvPr>
          <p:cNvCxnSpPr>
            <a:cxnSpLocks/>
          </p:cNvCxnSpPr>
          <p:nvPr/>
        </p:nvCxnSpPr>
        <p:spPr>
          <a:xfrm flipV="1">
            <a:off x="6993713" y="1423897"/>
            <a:ext cx="0" cy="262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A88964-7839-8F52-EA1C-A8C02F2D0ECB}"/>
              </a:ext>
            </a:extLst>
          </p:cNvPr>
          <p:cNvCxnSpPr>
            <a:cxnSpLocks/>
          </p:cNvCxnSpPr>
          <p:nvPr/>
        </p:nvCxnSpPr>
        <p:spPr>
          <a:xfrm flipV="1">
            <a:off x="6991337" y="1550696"/>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8CB5FD-FA15-3C5A-ADFF-70B9CA5BA7DD}"/>
              </a:ext>
            </a:extLst>
          </p:cNvPr>
          <p:cNvCxnSpPr>
            <a:cxnSpLocks/>
          </p:cNvCxnSpPr>
          <p:nvPr/>
        </p:nvCxnSpPr>
        <p:spPr>
          <a:xfrm flipH="1">
            <a:off x="8947887" y="827517"/>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62570B-043C-50D9-2E69-26E7E1DD01A4}"/>
                  </a:ext>
                </a:extLst>
              </p:cNvPr>
              <p:cNvSpPr txBox="1"/>
              <p:nvPr/>
            </p:nvSpPr>
            <p:spPr>
              <a:xfrm>
                <a:off x="8036772" y="897977"/>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23" name="TextBox 22">
                <a:extLst>
                  <a:ext uri="{FF2B5EF4-FFF2-40B4-BE49-F238E27FC236}">
                    <a16:creationId xmlns:a16="http://schemas.microsoft.com/office/drawing/2014/main" id="{E862570B-043C-50D9-2E69-26E7E1DD01A4}"/>
                  </a:ext>
                </a:extLst>
              </p:cNvPr>
              <p:cNvSpPr txBox="1">
                <a:spLocks noRot="1" noChangeAspect="1" noMove="1" noResize="1" noEditPoints="1" noAdjustHandles="1" noChangeArrowheads="1" noChangeShapeType="1" noTextEdit="1"/>
              </p:cNvSpPr>
              <p:nvPr/>
            </p:nvSpPr>
            <p:spPr>
              <a:xfrm>
                <a:off x="8036772" y="897977"/>
                <a:ext cx="406330"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B6D434-CB66-DB10-2ECC-F05760948AE8}"/>
                  </a:ext>
                </a:extLst>
              </p:cNvPr>
              <p:cNvSpPr txBox="1"/>
              <p:nvPr/>
            </p:nvSpPr>
            <p:spPr>
              <a:xfrm>
                <a:off x="6262214" y="930959"/>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25" name="TextBox 24">
                <a:extLst>
                  <a:ext uri="{FF2B5EF4-FFF2-40B4-BE49-F238E27FC236}">
                    <a16:creationId xmlns:a16="http://schemas.microsoft.com/office/drawing/2014/main" id="{22B6D434-CB66-DB10-2ECC-F05760948AE8}"/>
                  </a:ext>
                </a:extLst>
              </p:cNvPr>
              <p:cNvSpPr txBox="1">
                <a:spLocks noRot="1" noChangeAspect="1" noMove="1" noResize="1" noEditPoints="1" noAdjustHandles="1" noChangeArrowheads="1" noChangeShapeType="1" noTextEdit="1"/>
              </p:cNvSpPr>
              <p:nvPr/>
            </p:nvSpPr>
            <p:spPr>
              <a:xfrm>
                <a:off x="6262214" y="930959"/>
                <a:ext cx="406330" cy="461665"/>
              </a:xfrm>
              <a:prstGeom prst="rect">
                <a:avLst/>
              </a:prstGeom>
              <a:blipFill>
                <a:blip r:embed="rId16"/>
                <a:stretch>
                  <a:fillRect/>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4FC661DD-598C-460F-C5EB-49343889682C}"/>
              </a:ext>
            </a:extLst>
          </p:cNvPr>
          <p:cNvCxnSpPr>
            <a:cxnSpLocks/>
          </p:cNvCxnSpPr>
          <p:nvPr/>
        </p:nvCxnSpPr>
        <p:spPr>
          <a:xfrm flipV="1">
            <a:off x="8556005" y="1554067"/>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FF52C5-508B-041A-81BE-69CB47345BE1}"/>
              </a:ext>
            </a:extLst>
          </p:cNvPr>
          <p:cNvCxnSpPr>
            <a:cxnSpLocks/>
          </p:cNvCxnSpPr>
          <p:nvPr/>
        </p:nvCxnSpPr>
        <p:spPr>
          <a:xfrm flipV="1">
            <a:off x="8361365" y="1423897"/>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79761AC-9C5D-AC93-0CA7-5857BB0CB21E}"/>
                  </a:ext>
                </a:extLst>
              </p:cNvPr>
              <p:cNvSpPr txBox="1"/>
              <p:nvPr/>
            </p:nvSpPr>
            <p:spPr>
              <a:xfrm>
                <a:off x="8254036" y="1518477"/>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28" name="TextBox 27">
                <a:extLst>
                  <a:ext uri="{FF2B5EF4-FFF2-40B4-BE49-F238E27FC236}">
                    <a16:creationId xmlns:a16="http://schemas.microsoft.com/office/drawing/2014/main" id="{779761AC-9C5D-AC93-0CA7-5857BB0CB21E}"/>
                  </a:ext>
                </a:extLst>
              </p:cNvPr>
              <p:cNvSpPr txBox="1">
                <a:spLocks noRot="1" noChangeAspect="1" noMove="1" noResize="1" noEditPoints="1" noAdjustHandles="1" noChangeArrowheads="1" noChangeShapeType="1" noTextEdit="1"/>
              </p:cNvSpPr>
              <p:nvPr/>
            </p:nvSpPr>
            <p:spPr>
              <a:xfrm>
                <a:off x="8254036" y="1518477"/>
                <a:ext cx="406330" cy="461665"/>
              </a:xfrm>
              <a:prstGeom prst="rect">
                <a:avLst/>
              </a:prstGeom>
              <a:blipFill>
                <a:blip r:embed="rId17"/>
                <a:stretch>
                  <a:fillRect l="-2985" r="-1493"/>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CA94693-9DEE-E5CC-FF3F-477D4C127862}"/>
              </a:ext>
            </a:extLst>
          </p:cNvPr>
          <p:cNvCxnSpPr>
            <a:cxnSpLocks/>
          </p:cNvCxnSpPr>
          <p:nvPr/>
        </p:nvCxnSpPr>
        <p:spPr>
          <a:xfrm flipV="1">
            <a:off x="6607330" y="843816"/>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37939D-3279-7D0B-DCF1-512DC5C7FCB6}"/>
              </a:ext>
            </a:extLst>
          </p:cNvPr>
          <p:cNvCxnSpPr>
            <a:cxnSpLocks/>
          </p:cNvCxnSpPr>
          <p:nvPr/>
        </p:nvCxnSpPr>
        <p:spPr>
          <a:xfrm flipV="1">
            <a:off x="7971055" y="563791"/>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031CDE9-B769-9AAF-E94E-E16CE74A6489}"/>
              </a:ext>
            </a:extLst>
          </p:cNvPr>
          <p:cNvCxnSpPr>
            <a:cxnSpLocks/>
          </p:cNvCxnSpPr>
          <p:nvPr/>
        </p:nvCxnSpPr>
        <p:spPr>
          <a:xfrm flipV="1">
            <a:off x="8070971" y="566243"/>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D67C3A-B248-BFBF-0BBB-92D05BA548C2}"/>
              </a:ext>
            </a:extLst>
          </p:cNvPr>
          <p:cNvCxnSpPr>
            <a:cxnSpLocks/>
          </p:cNvCxnSpPr>
          <p:nvPr/>
        </p:nvCxnSpPr>
        <p:spPr>
          <a:xfrm flipV="1">
            <a:off x="8070971" y="843815"/>
            <a:ext cx="876916"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84" name="TextBox 3083">
                <a:extLst>
                  <a:ext uri="{FF2B5EF4-FFF2-40B4-BE49-F238E27FC236}">
                    <a16:creationId xmlns:a16="http://schemas.microsoft.com/office/drawing/2014/main" id="{8AEFE6A5-B41D-EC0C-6456-87F45A7E39B9}"/>
                  </a:ext>
                </a:extLst>
              </p:cNvPr>
              <p:cNvSpPr txBox="1"/>
              <p:nvPr/>
            </p:nvSpPr>
            <p:spPr>
              <a:xfrm>
                <a:off x="3102175" y="551354"/>
                <a:ext cx="1315133" cy="402611"/>
              </a:xfrm>
              <a:prstGeom prst="rect">
                <a:avLst/>
              </a:prstGeom>
              <a:noFill/>
            </p:spPr>
            <p:txBody>
              <a:bodyPr wrap="square">
                <a:spAutoFit/>
              </a:bodyPr>
              <a:lstStyle/>
              <a:p>
                <a14:m>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𝑖</m:t>
                    </m:r>
                  </m:oMath>
                </a14:m>
                <a:r>
                  <a:rPr lang="en-US" dirty="0"/>
                  <a:t>=</a:t>
                </a:r>
                <a:r>
                  <a:rPr lang="en-US" dirty="0">
                    <a:solidFill>
                      <a:srgbClr val="0000FF"/>
                    </a:solidFill>
                  </a:rPr>
                  <a:t> </a:t>
                </a:r>
                <a14:m>
                  <m:oMath xmlns:m="http://schemas.openxmlformats.org/officeDocument/2006/math">
                    <m:f>
                      <m:fPr>
                        <m:ctrlPr>
                          <a:rPr lang="en-US" i="1" dirty="0">
                            <a:solidFill>
                              <a:srgbClr val="0000FF"/>
                            </a:solidFill>
                            <a:latin typeface="Cambria Math" panose="02040503050406030204" pitchFamily="18" charset="0"/>
                          </a:rPr>
                        </m:ctrlPr>
                      </m:fPr>
                      <m:num>
                        <m:r>
                          <a:rPr lang="en-US" i="1" dirty="0">
                            <a:solidFill>
                              <a:srgbClr val="0000FF"/>
                            </a:solidFill>
                            <a:latin typeface="Cambria Math" panose="02040503050406030204" pitchFamily="18" charset="0"/>
                          </a:rPr>
                          <m:t>𝑑𝑞</m:t>
                        </m:r>
                      </m:num>
                      <m:den>
                        <m:r>
                          <a:rPr lang="en-US" i="1" dirty="0">
                            <a:solidFill>
                              <a:srgbClr val="0000FF"/>
                            </a:solidFill>
                            <a:latin typeface="Cambria Math" panose="02040503050406030204" pitchFamily="18" charset="0"/>
                          </a:rPr>
                          <m:t>𝑑𝑡</m:t>
                        </m:r>
                      </m:den>
                    </m:f>
                  </m:oMath>
                </a14:m>
                <a:endParaRPr lang="en-US" dirty="0"/>
              </a:p>
            </p:txBody>
          </p:sp>
        </mc:Choice>
        <mc:Fallback xmlns="">
          <p:sp>
            <p:nvSpPr>
              <p:cNvPr id="3084" name="TextBox 3083">
                <a:extLst>
                  <a:ext uri="{FF2B5EF4-FFF2-40B4-BE49-F238E27FC236}">
                    <a16:creationId xmlns:a16="http://schemas.microsoft.com/office/drawing/2014/main" id="{8AEFE6A5-B41D-EC0C-6456-87F45A7E39B9}"/>
                  </a:ext>
                </a:extLst>
              </p:cNvPr>
              <p:cNvSpPr txBox="1">
                <a:spLocks noRot="1" noChangeAspect="1" noMove="1" noResize="1" noEditPoints="1" noAdjustHandles="1" noChangeArrowheads="1" noChangeShapeType="1" noTextEdit="1"/>
              </p:cNvSpPr>
              <p:nvPr/>
            </p:nvSpPr>
            <p:spPr>
              <a:xfrm>
                <a:off x="3102175" y="551354"/>
                <a:ext cx="1315133" cy="402611"/>
              </a:xfrm>
              <a:prstGeom prst="rect">
                <a:avLst/>
              </a:prstGeom>
              <a:blipFill>
                <a:blip r:embed="rId18"/>
                <a:stretch>
                  <a:fillRect b="-4545"/>
                </a:stretch>
              </a:blipFill>
            </p:spPr>
            <p:txBody>
              <a:bodyPr/>
              <a:lstStyle/>
              <a:p>
                <a:r>
                  <a:rPr lang="en-US">
                    <a:noFill/>
                  </a:rPr>
                  <a:t> </a:t>
                </a:r>
              </a:p>
            </p:txBody>
          </p:sp>
        </mc:Fallback>
      </mc:AlternateContent>
      <p:sp>
        <p:nvSpPr>
          <p:cNvPr id="3085" name="TextBox 3084">
            <a:extLst>
              <a:ext uri="{FF2B5EF4-FFF2-40B4-BE49-F238E27FC236}">
                <a16:creationId xmlns:a16="http://schemas.microsoft.com/office/drawing/2014/main" id="{1656AFE1-ABB9-A242-866E-6723B61BA46F}"/>
              </a:ext>
            </a:extLst>
          </p:cNvPr>
          <p:cNvSpPr txBox="1"/>
          <p:nvPr/>
        </p:nvSpPr>
        <p:spPr>
          <a:xfrm>
            <a:off x="-305" y="549315"/>
            <a:ext cx="1629923" cy="338554"/>
          </a:xfrm>
          <a:prstGeom prst="rect">
            <a:avLst/>
          </a:prstGeom>
          <a:noFill/>
        </p:spPr>
        <p:txBody>
          <a:bodyPr wrap="square">
            <a:spAutoFit/>
          </a:bodyPr>
          <a:lstStyle/>
          <a:p>
            <a:pPr algn="just"/>
            <a:r>
              <a:rPr lang="en-US" sz="1600" i="1" dirty="0" err="1"/>
              <a:t>e.m.f</a:t>
            </a:r>
            <a:r>
              <a:rPr lang="en-US" sz="1600" dirty="0"/>
              <a:t> equation,</a:t>
            </a:r>
          </a:p>
        </p:txBody>
      </p:sp>
      <mc:AlternateContent xmlns:mc="http://schemas.openxmlformats.org/markup-compatibility/2006" xmlns:a14="http://schemas.microsoft.com/office/drawing/2010/main">
        <mc:Choice Requires="a14">
          <p:sp>
            <p:nvSpPr>
              <p:cNvPr id="3090" name="TextBox 3089">
                <a:extLst>
                  <a:ext uri="{FF2B5EF4-FFF2-40B4-BE49-F238E27FC236}">
                    <a16:creationId xmlns:a16="http://schemas.microsoft.com/office/drawing/2014/main" id="{0826E7F5-1A61-1358-BC1B-A8CC455221E1}"/>
                  </a:ext>
                </a:extLst>
              </p:cNvPr>
              <p:cNvSpPr txBox="1"/>
              <p:nvPr/>
            </p:nvSpPr>
            <p:spPr>
              <a:xfrm>
                <a:off x="1553620" y="478555"/>
                <a:ext cx="1129988"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800" i="1" smtClean="0">
                          <a:solidFill>
                            <a:srgbClr val="0000FF"/>
                          </a:solidFill>
                          <a:latin typeface="Cambria Math" panose="02040503050406030204" pitchFamily="18" charset="0"/>
                          <a:ea typeface="Cambria Math" panose="02040503050406030204" pitchFamily="18" charset="0"/>
                        </a:rPr>
                        <m:t>E</m:t>
                      </m:r>
                      <m:r>
                        <a:rPr lang="en-US" sz="1800" b="0" i="0" dirty="0" smtClean="0">
                          <a:solidFill>
                            <a:srgbClr val="0000FF"/>
                          </a:solidFill>
                          <a:latin typeface="Cambria Math" panose="02040503050406030204" pitchFamily="18" charset="0"/>
                        </a:rPr>
                        <m:t>=</m:t>
                      </m:r>
                      <m:r>
                        <m:rPr>
                          <m:sty m:val="p"/>
                        </m:rPr>
                        <a:rPr lang="en-US" sz="1800" b="0" i="0" dirty="0" smtClean="0">
                          <a:solidFill>
                            <a:srgbClr val="0000FF"/>
                          </a:solidFill>
                          <a:latin typeface="Cambria Math" panose="02040503050406030204" pitchFamily="18" charset="0"/>
                        </a:rPr>
                        <m:t>R</m:t>
                      </m:r>
                      <m:r>
                        <a:rPr lang="en-US" sz="1800" i="1" dirty="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𝑞</m:t>
                          </m:r>
                        </m:num>
                        <m:den>
                          <m:r>
                            <a:rPr lang="en-US" sz="1800" b="0" i="1" dirty="0" smtClean="0">
                              <a:solidFill>
                                <a:srgbClr val="0000FF"/>
                              </a:solidFill>
                              <a:latin typeface="Cambria Math" panose="02040503050406030204" pitchFamily="18" charset="0"/>
                            </a:rPr>
                            <m:t>𝑐</m:t>
                          </m:r>
                        </m:den>
                      </m:f>
                    </m:oMath>
                  </m:oMathPara>
                </a14:m>
                <a:endParaRPr lang="en-US" sz="1800" dirty="0">
                  <a:solidFill>
                    <a:srgbClr val="0000FF"/>
                  </a:solidFill>
                </a:endParaRPr>
              </a:p>
            </p:txBody>
          </p:sp>
        </mc:Choice>
        <mc:Fallback xmlns="">
          <p:sp>
            <p:nvSpPr>
              <p:cNvPr id="3090" name="TextBox 3089">
                <a:extLst>
                  <a:ext uri="{FF2B5EF4-FFF2-40B4-BE49-F238E27FC236}">
                    <a16:creationId xmlns:a16="http://schemas.microsoft.com/office/drawing/2014/main" id="{0826E7F5-1A61-1358-BC1B-A8CC455221E1}"/>
                  </a:ext>
                </a:extLst>
              </p:cNvPr>
              <p:cNvSpPr txBox="1">
                <a:spLocks noRot="1" noChangeAspect="1" noMove="1" noResize="1" noEditPoints="1" noAdjustHandles="1" noChangeArrowheads="1" noChangeShapeType="1" noTextEdit="1"/>
              </p:cNvSpPr>
              <p:nvPr/>
            </p:nvSpPr>
            <p:spPr>
              <a:xfrm>
                <a:off x="1553620" y="478555"/>
                <a:ext cx="1129988" cy="47442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1" name="TextBox 3090">
                <a:extLst>
                  <a:ext uri="{FF2B5EF4-FFF2-40B4-BE49-F238E27FC236}">
                    <a16:creationId xmlns:a16="http://schemas.microsoft.com/office/drawing/2014/main" id="{73E83271-A59B-7DB8-81DC-68321F128C74}"/>
                  </a:ext>
                </a:extLst>
              </p:cNvPr>
              <p:cNvSpPr txBox="1"/>
              <p:nvPr/>
            </p:nvSpPr>
            <p:spPr>
              <a:xfrm>
                <a:off x="32953" y="1574946"/>
                <a:ext cx="922625"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b="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𝑑𝑞</m:t>
                          </m:r>
                        </m:num>
                        <m:den>
                          <m:r>
                            <a:rPr lang="en-US" sz="1800" b="0" i="1" dirty="0" smtClean="0">
                              <a:solidFill>
                                <a:srgbClr val="0000FF"/>
                              </a:solidFill>
                              <a:latin typeface="Cambria Math" panose="02040503050406030204" pitchFamily="18" charset="0"/>
                            </a:rPr>
                            <m:t>𝑞</m:t>
                          </m:r>
                        </m:den>
                      </m:f>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𝑑𝑡</m:t>
                          </m:r>
                        </m:num>
                        <m:den>
                          <m:r>
                            <a:rPr lang="en-US" sz="1800" b="0" i="1" dirty="0" smtClean="0">
                              <a:solidFill>
                                <a:srgbClr val="0000FF"/>
                              </a:solidFill>
                              <a:latin typeface="Cambria Math" panose="02040503050406030204" pitchFamily="18" charset="0"/>
                            </a:rPr>
                            <m:t>𝐶𝑅</m:t>
                          </m:r>
                        </m:den>
                      </m:f>
                    </m:oMath>
                  </m:oMathPara>
                </a14:m>
                <a:endParaRPr lang="en-US" sz="1800" dirty="0">
                  <a:solidFill>
                    <a:srgbClr val="0000FF"/>
                  </a:solidFill>
                </a:endParaRPr>
              </a:p>
            </p:txBody>
          </p:sp>
        </mc:Choice>
        <mc:Fallback xmlns="">
          <p:sp>
            <p:nvSpPr>
              <p:cNvPr id="3091" name="TextBox 3090">
                <a:extLst>
                  <a:ext uri="{FF2B5EF4-FFF2-40B4-BE49-F238E27FC236}">
                    <a16:creationId xmlns:a16="http://schemas.microsoft.com/office/drawing/2014/main" id="{73E83271-A59B-7DB8-81DC-68321F128C74}"/>
                  </a:ext>
                </a:extLst>
              </p:cNvPr>
              <p:cNvSpPr txBox="1">
                <a:spLocks noRot="1" noChangeAspect="1" noMove="1" noResize="1" noEditPoints="1" noAdjustHandles="1" noChangeArrowheads="1" noChangeShapeType="1" noTextEdit="1"/>
              </p:cNvSpPr>
              <p:nvPr/>
            </p:nvSpPr>
            <p:spPr>
              <a:xfrm>
                <a:off x="32953" y="1574946"/>
                <a:ext cx="922625" cy="572593"/>
              </a:xfrm>
              <a:prstGeom prst="rect">
                <a:avLst/>
              </a:prstGeom>
              <a:blipFill>
                <a:blip r:embed="rId20"/>
                <a:stretch>
                  <a:fillRect/>
                </a:stretch>
              </a:blipFill>
            </p:spPr>
            <p:txBody>
              <a:bodyPr/>
              <a:lstStyle/>
              <a:p>
                <a:r>
                  <a:rPr lang="en-US">
                    <a:noFill/>
                  </a:rPr>
                  <a:t> </a:t>
                </a:r>
              </a:p>
            </p:txBody>
          </p:sp>
        </mc:Fallback>
      </mc:AlternateContent>
      <p:sp>
        <p:nvSpPr>
          <p:cNvPr id="3093" name="TextBox 3092">
            <a:extLst>
              <a:ext uri="{FF2B5EF4-FFF2-40B4-BE49-F238E27FC236}">
                <a16:creationId xmlns:a16="http://schemas.microsoft.com/office/drawing/2014/main" id="{3531E74D-4B4D-FCC9-1072-3772D39584CD}"/>
              </a:ext>
            </a:extLst>
          </p:cNvPr>
          <p:cNvSpPr txBox="1"/>
          <p:nvPr/>
        </p:nvSpPr>
        <p:spPr>
          <a:xfrm>
            <a:off x="1439009" y="1708312"/>
            <a:ext cx="1565284" cy="307777"/>
          </a:xfrm>
          <a:prstGeom prst="rect">
            <a:avLst/>
          </a:prstGeom>
          <a:noFill/>
        </p:spPr>
        <p:txBody>
          <a:bodyPr wrap="square">
            <a:spAutoFit/>
          </a:bodyPr>
          <a:lstStyle/>
          <a:p>
            <a:r>
              <a:rPr lang="en-US" dirty="0"/>
              <a:t>Upon integrating,</a:t>
            </a:r>
          </a:p>
        </p:txBody>
      </p:sp>
      <mc:AlternateContent xmlns:mc="http://schemas.openxmlformats.org/markup-compatibility/2006" xmlns:a14="http://schemas.microsoft.com/office/drawing/2010/main">
        <mc:Choice Requires="a14">
          <p:sp>
            <p:nvSpPr>
              <p:cNvPr id="3095" name="TextBox 3094">
                <a:extLst>
                  <a:ext uri="{FF2B5EF4-FFF2-40B4-BE49-F238E27FC236}">
                    <a16:creationId xmlns:a16="http://schemas.microsoft.com/office/drawing/2014/main" id="{5C73E462-3DB4-E228-D8B9-97C02455ECD8}"/>
                  </a:ext>
                </a:extLst>
              </p:cNvPr>
              <p:cNvSpPr txBox="1"/>
              <p:nvPr/>
            </p:nvSpPr>
            <p:spPr>
              <a:xfrm>
                <a:off x="3111622" y="1657255"/>
                <a:ext cx="1601208" cy="390107"/>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func>
                      <m:funcPr>
                        <m:ctrlPr>
                          <a:rPr lang="en-US" sz="1800" b="0" i="1" dirty="0" smtClean="0">
                            <a:solidFill>
                              <a:srgbClr val="0000FF"/>
                            </a:solidFill>
                            <a:latin typeface="Cambria Math" panose="02040503050406030204" pitchFamily="18" charset="0"/>
                          </a:rPr>
                        </m:ctrlPr>
                      </m:funcPr>
                      <m:fName>
                        <m:r>
                          <m:rPr>
                            <m:sty m:val="p"/>
                          </m:rPr>
                          <a:rPr lang="en-US" sz="1800" b="0" i="0" dirty="0" smtClean="0">
                            <a:solidFill>
                              <a:srgbClr val="0000FF"/>
                            </a:solidFill>
                            <a:latin typeface="Cambria Math" panose="02040503050406030204" pitchFamily="18" charset="0"/>
                          </a:rPr>
                          <m:t>ln</m:t>
                        </m:r>
                      </m:fName>
                      <m:e>
                        <m:r>
                          <a:rPr lang="en-US" sz="1800" b="0" i="1" dirty="0" smtClean="0">
                            <a:solidFill>
                              <a:srgbClr val="0000FF"/>
                            </a:solidFill>
                            <a:latin typeface="Cambria Math" panose="02040503050406030204" pitchFamily="18" charset="0"/>
                          </a:rPr>
                          <m:t>𝑞</m:t>
                        </m:r>
                      </m:e>
                    </m:func>
                    <m:r>
                      <a:rPr lang="en-US" sz="1800" b="0" i="0"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𝑡</m:t>
                        </m:r>
                      </m:num>
                      <m:den>
                        <m:r>
                          <a:rPr lang="en-US" sz="1800" b="0" i="1" dirty="0" smtClean="0">
                            <a:solidFill>
                              <a:srgbClr val="0000FF"/>
                            </a:solidFill>
                            <a:latin typeface="Cambria Math" panose="02040503050406030204" pitchFamily="18" charset="0"/>
                          </a:rPr>
                          <m:t>𝐶𝑅</m:t>
                        </m:r>
                      </m:den>
                    </m:f>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𝐾</m:t>
                    </m:r>
                  </m:oMath>
                </a14:m>
                <a:endParaRPr lang="en-US" sz="1800" dirty="0">
                  <a:solidFill>
                    <a:srgbClr val="0000FF"/>
                  </a:solidFill>
                </a:endParaRPr>
              </a:p>
            </p:txBody>
          </p:sp>
        </mc:Choice>
        <mc:Fallback xmlns="">
          <p:sp>
            <p:nvSpPr>
              <p:cNvPr id="3095" name="TextBox 3094">
                <a:extLst>
                  <a:ext uri="{FF2B5EF4-FFF2-40B4-BE49-F238E27FC236}">
                    <a16:creationId xmlns:a16="http://schemas.microsoft.com/office/drawing/2014/main" id="{5C73E462-3DB4-E228-D8B9-97C02455ECD8}"/>
                  </a:ext>
                </a:extLst>
              </p:cNvPr>
              <p:cNvSpPr txBox="1">
                <a:spLocks noRot="1" noChangeAspect="1" noMove="1" noResize="1" noEditPoints="1" noAdjustHandles="1" noChangeArrowheads="1" noChangeShapeType="1" noTextEdit="1"/>
              </p:cNvSpPr>
              <p:nvPr/>
            </p:nvSpPr>
            <p:spPr>
              <a:xfrm>
                <a:off x="3111622" y="1657255"/>
                <a:ext cx="1601208" cy="390107"/>
              </a:xfrm>
              <a:prstGeom prst="rect">
                <a:avLst/>
              </a:prstGeom>
              <a:blipFill>
                <a:blip r:embed="rId21"/>
                <a:stretch>
                  <a:fillRect l="-1521" r="-418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0" name="TextBox 3099">
                <a:extLst>
                  <a:ext uri="{FF2B5EF4-FFF2-40B4-BE49-F238E27FC236}">
                    <a16:creationId xmlns:a16="http://schemas.microsoft.com/office/drawing/2014/main" id="{19952B43-4498-1668-7E57-501FAE662A28}"/>
                  </a:ext>
                </a:extLst>
              </p:cNvPr>
              <p:cNvSpPr txBox="1"/>
              <p:nvPr/>
            </p:nvSpPr>
            <p:spPr>
              <a:xfrm>
                <a:off x="6101843" y="2252649"/>
                <a:ext cx="3077588" cy="369332"/>
              </a:xfrm>
              <a:prstGeom prst="rect">
                <a:avLst/>
              </a:prstGeom>
              <a:noFill/>
            </p:spPr>
            <p:txBody>
              <a:bodyPr wrap="square">
                <a:spAutoFit/>
              </a:bodyPr>
              <a:lstStyle/>
              <a:p>
                <a14:m>
                  <m:oMath xmlns:m="http://schemas.openxmlformats.org/officeDocument/2006/math">
                    <m:r>
                      <a:rPr lang="en-US" sz="1800" b="0" i="1" dirty="0" smtClean="0">
                        <a:solidFill>
                          <a:srgbClr val="0000FF"/>
                        </a:solidFill>
                        <a:latin typeface="Cambria Math" panose="02040503050406030204" pitchFamily="18" charset="0"/>
                      </a:rPr>
                      <m:t>𝐾</m:t>
                    </m:r>
                    <m:r>
                      <a:rPr lang="en-US" sz="1800" b="0" i="1" dirty="0" smtClean="0">
                        <a:solidFill>
                          <a:srgbClr val="0000FF"/>
                        </a:solidFill>
                        <a:latin typeface="Cambria Math" panose="02040503050406030204" pitchFamily="18" charset="0"/>
                      </a:rPr>
                      <m:t> </m:t>
                    </m:r>
                  </m:oMath>
                </a14:m>
                <a:r>
                  <a:rPr lang="en-US" sz="1800" dirty="0"/>
                  <a:t>= Integrating constant</a:t>
                </a:r>
              </a:p>
            </p:txBody>
          </p:sp>
        </mc:Choice>
        <mc:Fallback xmlns="">
          <p:sp>
            <p:nvSpPr>
              <p:cNvPr id="3100" name="TextBox 3099">
                <a:extLst>
                  <a:ext uri="{FF2B5EF4-FFF2-40B4-BE49-F238E27FC236}">
                    <a16:creationId xmlns:a16="http://schemas.microsoft.com/office/drawing/2014/main" id="{19952B43-4498-1668-7E57-501FAE662A28}"/>
                  </a:ext>
                </a:extLst>
              </p:cNvPr>
              <p:cNvSpPr txBox="1">
                <a:spLocks noRot="1" noChangeAspect="1" noMove="1" noResize="1" noEditPoints="1" noAdjustHandles="1" noChangeArrowheads="1" noChangeShapeType="1" noTextEdit="1"/>
              </p:cNvSpPr>
              <p:nvPr/>
            </p:nvSpPr>
            <p:spPr>
              <a:xfrm>
                <a:off x="6101843" y="2252649"/>
                <a:ext cx="3077588" cy="369332"/>
              </a:xfrm>
              <a:prstGeom prst="rect">
                <a:avLst/>
              </a:prstGeom>
              <a:blipFill>
                <a:blip r:embed="rId2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1" name="TextBox 3100">
                <a:extLst>
                  <a:ext uri="{FF2B5EF4-FFF2-40B4-BE49-F238E27FC236}">
                    <a16:creationId xmlns:a16="http://schemas.microsoft.com/office/drawing/2014/main" id="{DB63C4C7-CA36-87B4-F9CE-E769A1347D3E}"/>
                  </a:ext>
                </a:extLst>
              </p:cNvPr>
              <p:cNvSpPr txBox="1"/>
              <p:nvPr/>
            </p:nvSpPr>
            <p:spPr>
              <a:xfrm>
                <a:off x="-43271" y="2337292"/>
                <a:ext cx="5363391" cy="276999"/>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𝐵𝑜𝑢𝑛𝑑𝑎𝑟𝑦</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𝑐𝑜𝑛𝑑𝑖𝑡𝑖𝑜𝑛</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=0,  </m:t>
                    </m:r>
                    <m:r>
                      <a:rPr lang="en-US" sz="1800" b="0" i="1" dirty="0" smtClean="0">
                        <a:solidFill>
                          <a:srgbClr val="0000FF"/>
                        </a:solidFill>
                        <a:latin typeface="Cambria Math" panose="02040503050406030204" pitchFamily="18" charset="0"/>
                      </a:rPr>
                      <m:t>𝑞</m:t>
                    </m:r>
                    <m:r>
                      <a:rPr lang="en-US" sz="1800" b="0" i="1" dirty="0" smtClean="0">
                        <a:solidFill>
                          <a:srgbClr val="0000FF"/>
                        </a:solidFill>
                        <a:latin typeface="Cambria Math" panose="02040503050406030204" pitchFamily="18" charset="0"/>
                      </a:rPr>
                      <m:t>=</m:t>
                    </m:r>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𝑞</m:t>
                        </m:r>
                      </m:e>
                      <m:sub>
                        <m:r>
                          <a:rPr lang="en-US" sz="1800" i="1" dirty="0">
                            <a:solidFill>
                              <a:srgbClr val="0000FF"/>
                            </a:solidFill>
                            <a:latin typeface="Cambria Math" panose="02040503050406030204" pitchFamily="18" charset="0"/>
                          </a:rPr>
                          <m:t>𝑜</m:t>
                        </m:r>
                      </m:sub>
                    </m:sSub>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𝑠𝑜</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𝐾</m:t>
                    </m:r>
                    <m:r>
                      <a:rPr lang="en-US" sz="1800" b="0" i="1" dirty="0" smtClean="0">
                        <a:solidFill>
                          <a:srgbClr val="0000FF"/>
                        </a:solidFill>
                        <a:latin typeface="Cambria Math" panose="02040503050406030204" pitchFamily="18" charset="0"/>
                      </a:rPr>
                      <m:t>=</m:t>
                    </m:r>
                    <m:func>
                      <m:funcPr>
                        <m:ctrlPr>
                          <a:rPr lang="en-US" sz="1800" i="1" dirty="0">
                            <a:solidFill>
                              <a:srgbClr val="0000FF"/>
                            </a:solidFill>
                            <a:latin typeface="Cambria Math" panose="02040503050406030204" pitchFamily="18" charset="0"/>
                          </a:rPr>
                        </m:ctrlPr>
                      </m:funcPr>
                      <m:fName>
                        <m:r>
                          <m:rPr>
                            <m:sty m:val="p"/>
                          </m:rPr>
                          <a:rPr lang="en-US" sz="1800" dirty="0">
                            <a:solidFill>
                              <a:srgbClr val="0000FF"/>
                            </a:solidFill>
                            <a:latin typeface="Cambria Math" panose="02040503050406030204" pitchFamily="18" charset="0"/>
                          </a:rPr>
                          <m:t>ln</m:t>
                        </m:r>
                      </m:fName>
                      <m:e>
                        <m:d>
                          <m:dPr>
                            <m:ctrlPr>
                              <a:rPr lang="en-US" sz="1800" i="1" dirty="0">
                                <a:solidFill>
                                  <a:srgbClr val="0000FF"/>
                                </a:solidFill>
                                <a:latin typeface="Cambria Math" panose="02040503050406030204" pitchFamily="18" charset="0"/>
                              </a:rPr>
                            </m:ctrlPr>
                          </m:dPr>
                          <m:e>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𝑞</m:t>
                                </m:r>
                              </m:e>
                              <m:sub>
                                <m:r>
                                  <a:rPr lang="en-US" sz="1800" i="1" dirty="0">
                                    <a:solidFill>
                                      <a:srgbClr val="0000FF"/>
                                    </a:solidFill>
                                    <a:latin typeface="Cambria Math" panose="02040503050406030204" pitchFamily="18" charset="0"/>
                                  </a:rPr>
                                  <m:t>𝑜</m:t>
                                </m:r>
                              </m:sub>
                            </m:sSub>
                          </m:e>
                        </m:d>
                      </m:e>
                    </m:func>
                  </m:oMath>
                </a14:m>
                <a:endParaRPr lang="en-US" sz="1800" dirty="0">
                  <a:solidFill>
                    <a:srgbClr val="0000FF"/>
                  </a:solidFill>
                </a:endParaRPr>
              </a:p>
            </p:txBody>
          </p:sp>
        </mc:Choice>
        <mc:Fallback xmlns="">
          <p:sp>
            <p:nvSpPr>
              <p:cNvPr id="3101" name="TextBox 3100">
                <a:extLst>
                  <a:ext uri="{FF2B5EF4-FFF2-40B4-BE49-F238E27FC236}">
                    <a16:creationId xmlns:a16="http://schemas.microsoft.com/office/drawing/2014/main" id="{DB63C4C7-CA36-87B4-F9CE-E769A1347D3E}"/>
                  </a:ext>
                </a:extLst>
              </p:cNvPr>
              <p:cNvSpPr txBox="1">
                <a:spLocks noRot="1" noChangeAspect="1" noMove="1" noResize="1" noEditPoints="1" noAdjustHandles="1" noChangeArrowheads="1" noChangeShapeType="1" noTextEdit="1"/>
              </p:cNvSpPr>
              <p:nvPr/>
            </p:nvSpPr>
            <p:spPr>
              <a:xfrm>
                <a:off x="-43271" y="2337292"/>
                <a:ext cx="5363391" cy="276999"/>
              </a:xfrm>
              <a:prstGeom prst="rect">
                <a:avLst/>
              </a:prstGeom>
              <a:blipFill>
                <a:blip r:embed="rId23"/>
                <a:stretch>
                  <a:fillRect l="-909" b="-34783"/>
                </a:stretch>
              </a:blipFill>
            </p:spPr>
            <p:txBody>
              <a:bodyPr/>
              <a:lstStyle/>
              <a:p>
                <a:r>
                  <a:rPr lang="en-US">
                    <a:noFill/>
                  </a:rPr>
                  <a:t> </a:t>
                </a:r>
              </a:p>
            </p:txBody>
          </p:sp>
        </mc:Fallback>
      </mc:AlternateContent>
      <p:sp>
        <p:nvSpPr>
          <p:cNvPr id="3102" name="Arrow: Right 3101">
            <a:extLst>
              <a:ext uri="{FF2B5EF4-FFF2-40B4-BE49-F238E27FC236}">
                <a16:creationId xmlns:a16="http://schemas.microsoft.com/office/drawing/2014/main" id="{C0235A8C-FA0A-91F9-9107-5DB4097060F9}"/>
              </a:ext>
            </a:extLst>
          </p:cNvPr>
          <p:cNvSpPr/>
          <p:nvPr/>
        </p:nvSpPr>
        <p:spPr>
          <a:xfrm>
            <a:off x="5050577" y="3099522"/>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12" name="TextBox 3111">
                <a:extLst>
                  <a:ext uri="{FF2B5EF4-FFF2-40B4-BE49-F238E27FC236}">
                    <a16:creationId xmlns:a16="http://schemas.microsoft.com/office/drawing/2014/main" id="{2F057187-BFB7-598E-B3C8-306920237253}"/>
                  </a:ext>
                </a:extLst>
              </p:cNvPr>
              <p:cNvSpPr txBox="1"/>
              <p:nvPr/>
            </p:nvSpPr>
            <p:spPr>
              <a:xfrm>
                <a:off x="5540381" y="2930697"/>
                <a:ext cx="1206548" cy="399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dirty="0" smtClean="0">
                          <a:solidFill>
                            <a:srgbClr val="0000FF"/>
                          </a:solidFill>
                          <a:latin typeface="Cambria Math" panose="02040503050406030204" pitchFamily="18" charset="0"/>
                        </a:rPr>
                        <m:t>𝑞</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𝑞</m:t>
                          </m:r>
                        </m:e>
                        <m:sub>
                          <m:r>
                            <a:rPr lang="en-US" sz="1800" b="0" i="1" dirty="0" smtClean="0">
                              <a:solidFill>
                                <a:srgbClr val="0000FF"/>
                              </a:solidFill>
                              <a:latin typeface="Cambria Math" panose="02040503050406030204" pitchFamily="18" charset="0"/>
                            </a:rPr>
                            <m:t>𝑜</m:t>
                          </m:r>
                        </m:sub>
                      </m:sSub>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𝑡</m:t>
                              </m:r>
                            </m:num>
                            <m:den>
                              <m:r>
                                <a:rPr lang="en-US" sz="1800" b="0" i="1" dirty="0" smtClean="0">
                                  <a:solidFill>
                                    <a:srgbClr val="0000FF"/>
                                  </a:solidFill>
                                  <a:latin typeface="Cambria Math" panose="02040503050406030204" pitchFamily="18" charset="0"/>
                                </a:rPr>
                                <m:t>𝐶𝑅</m:t>
                              </m:r>
                            </m:den>
                          </m:f>
                        </m:sup>
                      </m:sSup>
                    </m:oMath>
                  </m:oMathPara>
                </a14:m>
                <a:endParaRPr lang="en-US" sz="1800" dirty="0">
                  <a:solidFill>
                    <a:srgbClr val="0000FF"/>
                  </a:solidFill>
                </a:endParaRPr>
              </a:p>
            </p:txBody>
          </p:sp>
        </mc:Choice>
        <mc:Fallback xmlns="">
          <p:sp>
            <p:nvSpPr>
              <p:cNvPr id="3112" name="TextBox 3111">
                <a:extLst>
                  <a:ext uri="{FF2B5EF4-FFF2-40B4-BE49-F238E27FC236}">
                    <a16:creationId xmlns:a16="http://schemas.microsoft.com/office/drawing/2014/main" id="{2F057187-BFB7-598E-B3C8-306920237253}"/>
                  </a:ext>
                </a:extLst>
              </p:cNvPr>
              <p:cNvSpPr txBox="1">
                <a:spLocks noRot="1" noChangeAspect="1" noMove="1" noResize="1" noEditPoints="1" noAdjustHandles="1" noChangeArrowheads="1" noChangeShapeType="1" noTextEdit="1"/>
              </p:cNvSpPr>
              <p:nvPr/>
            </p:nvSpPr>
            <p:spPr>
              <a:xfrm>
                <a:off x="5540381" y="2930697"/>
                <a:ext cx="1206548" cy="399918"/>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3" name="TextBox 3132">
                <a:extLst>
                  <a:ext uri="{FF2B5EF4-FFF2-40B4-BE49-F238E27FC236}">
                    <a16:creationId xmlns:a16="http://schemas.microsoft.com/office/drawing/2014/main" id="{61A2A215-B79F-0054-5786-682B8E7F17D5}"/>
                  </a:ext>
                </a:extLst>
              </p:cNvPr>
              <p:cNvSpPr txBox="1"/>
              <p:nvPr/>
            </p:nvSpPr>
            <p:spPr>
              <a:xfrm>
                <a:off x="51502" y="906383"/>
                <a:ext cx="1782091"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i="1" dirty="0" smtClean="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𝑞</m:t>
                          </m:r>
                        </m:num>
                        <m:den>
                          <m:r>
                            <a:rPr lang="en-US" sz="1800" i="1" dirty="0">
                              <a:solidFill>
                                <a:srgbClr val="0000FF"/>
                              </a:solidFill>
                              <a:latin typeface="Cambria Math" panose="02040503050406030204" pitchFamily="18" charset="0"/>
                            </a:rPr>
                            <m:t>𝑐</m:t>
                          </m:r>
                        </m:den>
                      </m:f>
                      <m:r>
                        <a:rPr lang="en-US" sz="1800" b="0" i="0" dirty="0" smtClean="0">
                          <a:solidFill>
                            <a:srgbClr val="0000FF"/>
                          </a:solidFill>
                          <a:latin typeface="Cambria Math" panose="02040503050406030204" pitchFamily="18" charset="0"/>
                        </a:rPr>
                        <m:t>+</m:t>
                      </m:r>
                      <m:r>
                        <m:rPr>
                          <m:sty m:val="p"/>
                        </m:rPr>
                        <a:rPr lang="en-US" sz="1800" b="0" i="0" dirty="0" smtClean="0">
                          <a:solidFill>
                            <a:srgbClr val="0000FF"/>
                          </a:solidFill>
                          <a:latin typeface="Cambria Math" panose="02040503050406030204" pitchFamily="18" charset="0"/>
                        </a:rPr>
                        <m:t>R</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m:t>
                          </m:r>
                          <m:r>
                            <a:rPr lang="en-US" sz="1800" i="1" dirty="0">
                              <a:solidFill>
                                <a:srgbClr val="0000FF"/>
                              </a:solidFill>
                              <a:latin typeface="Cambria Math" panose="02040503050406030204" pitchFamily="18" charset="0"/>
                            </a:rPr>
                            <m:t>𝑞</m:t>
                          </m:r>
                        </m:num>
                        <m:den>
                          <m:r>
                            <a:rPr lang="en-US" sz="1800" b="0" i="1" dirty="0" smtClean="0">
                              <a:solidFill>
                                <a:srgbClr val="0000FF"/>
                              </a:solidFill>
                              <a:latin typeface="Cambria Math" panose="02040503050406030204" pitchFamily="18" charset="0"/>
                            </a:rPr>
                            <m:t>𝑑𝑡</m:t>
                          </m:r>
                        </m:den>
                      </m:f>
                      <m:r>
                        <a:rPr lang="en-US" sz="1800" b="0" i="0" dirty="0" smtClean="0">
                          <a:solidFill>
                            <a:srgbClr val="0000FF"/>
                          </a:solidFill>
                          <a:latin typeface="Cambria Math" panose="02040503050406030204" pitchFamily="18" charset="0"/>
                        </a:rPr>
                        <m:t>=</m:t>
                      </m:r>
                      <m:r>
                        <m:rPr>
                          <m:sty m:val="p"/>
                        </m:rPr>
                        <a:rPr lang="en-US" sz="1800" i="1">
                          <a:solidFill>
                            <a:srgbClr val="0000FF"/>
                          </a:solidFill>
                          <a:latin typeface="Cambria Math" panose="02040503050406030204" pitchFamily="18" charset="0"/>
                          <a:ea typeface="Cambria Math" panose="02040503050406030204" pitchFamily="18" charset="0"/>
                        </a:rPr>
                        <m:t>E</m:t>
                      </m:r>
                      <m:r>
                        <a:rPr lang="en-US" sz="1800" b="0" i="1" smtClean="0">
                          <a:solidFill>
                            <a:srgbClr val="0000FF"/>
                          </a:solidFill>
                          <a:latin typeface="Cambria Math" panose="02040503050406030204" pitchFamily="18" charset="0"/>
                          <a:ea typeface="Cambria Math" panose="02040503050406030204" pitchFamily="18" charset="0"/>
                        </a:rPr>
                        <m:t>=0</m:t>
                      </m:r>
                    </m:oMath>
                  </m:oMathPara>
                </a14:m>
                <a:endParaRPr lang="en-US" sz="1800" dirty="0">
                  <a:solidFill>
                    <a:srgbClr val="0000FF"/>
                  </a:solidFill>
                </a:endParaRPr>
              </a:p>
            </p:txBody>
          </p:sp>
        </mc:Choice>
        <mc:Fallback xmlns="">
          <p:sp>
            <p:nvSpPr>
              <p:cNvPr id="3133" name="TextBox 3132">
                <a:extLst>
                  <a:ext uri="{FF2B5EF4-FFF2-40B4-BE49-F238E27FC236}">
                    <a16:creationId xmlns:a16="http://schemas.microsoft.com/office/drawing/2014/main" id="{61A2A215-B79F-0054-5786-682B8E7F17D5}"/>
                  </a:ext>
                </a:extLst>
              </p:cNvPr>
              <p:cNvSpPr txBox="1">
                <a:spLocks noRot="1" noChangeAspect="1" noMove="1" noResize="1" noEditPoints="1" noAdjustHandles="1" noChangeArrowheads="1" noChangeShapeType="1" noTextEdit="1"/>
              </p:cNvSpPr>
              <p:nvPr/>
            </p:nvSpPr>
            <p:spPr>
              <a:xfrm>
                <a:off x="51502" y="906383"/>
                <a:ext cx="1782091" cy="52597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4" name="TextBox 3133">
                <a:extLst>
                  <a:ext uri="{FF2B5EF4-FFF2-40B4-BE49-F238E27FC236}">
                    <a16:creationId xmlns:a16="http://schemas.microsoft.com/office/drawing/2014/main" id="{8B05707D-F2E2-4845-7C89-72D161392B98}"/>
                  </a:ext>
                </a:extLst>
              </p:cNvPr>
              <p:cNvSpPr txBox="1"/>
              <p:nvPr/>
            </p:nvSpPr>
            <p:spPr>
              <a:xfrm>
                <a:off x="194511" y="2903716"/>
                <a:ext cx="2121670" cy="500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800" i="1" dirty="0">
                              <a:solidFill>
                                <a:srgbClr val="0000FF"/>
                              </a:solidFill>
                              <a:latin typeface="Cambria Math" panose="02040503050406030204" pitchFamily="18" charset="0"/>
                            </a:rPr>
                          </m:ctrlPr>
                        </m:funcPr>
                        <m:fName>
                          <m:r>
                            <m:rPr>
                              <m:sty m:val="p"/>
                            </m:rPr>
                            <a:rPr lang="en-US" sz="1800" dirty="0">
                              <a:solidFill>
                                <a:srgbClr val="0000FF"/>
                              </a:solidFill>
                              <a:latin typeface="Cambria Math" panose="02040503050406030204" pitchFamily="18" charset="0"/>
                            </a:rPr>
                            <m:t>ln</m:t>
                          </m:r>
                        </m:fName>
                        <m:e>
                          <m:r>
                            <a:rPr lang="en-US" sz="1800" i="1" dirty="0">
                              <a:solidFill>
                                <a:srgbClr val="0000FF"/>
                              </a:solidFill>
                              <a:latin typeface="Cambria Math" panose="02040503050406030204" pitchFamily="18" charset="0"/>
                            </a:rPr>
                            <m:t>𝑞</m:t>
                          </m:r>
                        </m:e>
                      </m:func>
                      <m:r>
                        <a:rPr lang="en-US" sz="1800"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𝑡</m:t>
                          </m:r>
                        </m:num>
                        <m:den>
                          <m:r>
                            <a:rPr lang="en-US" sz="1800" i="1" dirty="0">
                              <a:solidFill>
                                <a:srgbClr val="0000FF"/>
                              </a:solidFill>
                              <a:latin typeface="Cambria Math" panose="02040503050406030204" pitchFamily="18" charset="0"/>
                            </a:rPr>
                            <m:t>𝐶𝑅</m:t>
                          </m:r>
                        </m:den>
                      </m:f>
                      <m:r>
                        <a:rPr lang="en-US" sz="1800" b="0" i="0" dirty="0" smtClean="0">
                          <a:solidFill>
                            <a:srgbClr val="0000FF"/>
                          </a:solidFill>
                          <a:latin typeface="Cambria Math" panose="02040503050406030204" pitchFamily="18" charset="0"/>
                        </a:rPr>
                        <m:t>+</m:t>
                      </m:r>
                      <m:func>
                        <m:funcPr>
                          <m:ctrlPr>
                            <a:rPr lang="en-US" sz="1800" i="1" dirty="0">
                              <a:solidFill>
                                <a:srgbClr val="0000FF"/>
                              </a:solidFill>
                              <a:latin typeface="Cambria Math" panose="02040503050406030204" pitchFamily="18" charset="0"/>
                            </a:rPr>
                          </m:ctrlPr>
                        </m:funcPr>
                        <m:fName>
                          <m:r>
                            <m:rPr>
                              <m:sty m:val="p"/>
                            </m:rPr>
                            <a:rPr lang="en-US" sz="1800" dirty="0">
                              <a:solidFill>
                                <a:srgbClr val="0000FF"/>
                              </a:solidFill>
                              <a:latin typeface="Cambria Math" panose="02040503050406030204" pitchFamily="18" charset="0"/>
                            </a:rPr>
                            <m:t>ln</m:t>
                          </m:r>
                        </m:fName>
                        <m:e>
                          <m:d>
                            <m:dPr>
                              <m:ctrlPr>
                                <a:rPr lang="en-US" sz="1800" i="1" dirty="0">
                                  <a:solidFill>
                                    <a:srgbClr val="0000FF"/>
                                  </a:solidFill>
                                  <a:latin typeface="Cambria Math" panose="02040503050406030204" pitchFamily="18" charset="0"/>
                                </a:rPr>
                              </m:ctrlPr>
                            </m:dPr>
                            <m:e>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𝑞</m:t>
                                  </m:r>
                                </m:e>
                                <m:sub>
                                  <m:r>
                                    <a:rPr lang="en-US" sz="1800" i="1" dirty="0">
                                      <a:solidFill>
                                        <a:srgbClr val="0000FF"/>
                                      </a:solidFill>
                                      <a:latin typeface="Cambria Math" panose="02040503050406030204" pitchFamily="18" charset="0"/>
                                    </a:rPr>
                                    <m:t>𝑜</m:t>
                                  </m:r>
                                </m:sub>
                              </m:sSub>
                            </m:e>
                          </m:d>
                        </m:e>
                      </m:func>
                    </m:oMath>
                  </m:oMathPara>
                </a14:m>
                <a:endParaRPr lang="en-US" sz="1800" dirty="0">
                  <a:solidFill>
                    <a:srgbClr val="0000FF"/>
                  </a:solidFill>
                </a:endParaRPr>
              </a:p>
            </p:txBody>
          </p:sp>
        </mc:Choice>
        <mc:Fallback xmlns="">
          <p:sp>
            <p:nvSpPr>
              <p:cNvPr id="3134" name="TextBox 3133">
                <a:extLst>
                  <a:ext uri="{FF2B5EF4-FFF2-40B4-BE49-F238E27FC236}">
                    <a16:creationId xmlns:a16="http://schemas.microsoft.com/office/drawing/2014/main" id="{8B05707D-F2E2-4845-7C89-72D161392B98}"/>
                  </a:ext>
                </a:extLst>
              </p:cNvPr>
              <p:cNvSpPr txBox="1">
                <a:spLocks noRot="1" noChangeAspect="1" noMove="1" noResize="1" noEditPoints="1" noAdjustHandles="1" noChangeArrowheads="1" noChangeShapeType="1" noTextEdit="1"/>
              </p:cNvSpPr>
              <p:nvPr/>
            </p:nvSpPr>
            <p:spPr>
              <a:xfrm>
                <a:off x="194511" y="2903716"/>
                <a:ext cx="2121670" cy="500330"/>
              </a:xfrm>
              <a:prstGeom prst="rect">
                <a:avLst/>
              </a:prstGeom>
              <a:blipFill>
                <a:blip r:embed="rId26"/>
                <a:stretch>
                  <a:fillRect/>
                </a:stretch>
              </a:blipFill>
            </p:spPr>
            <p:txBody>
              <a:bodyPr/>
              <a:lstStyle/>
              <a:p>
                <a:r>
                  <a:rPr lang="en-US">
                    <a:noFill/>
                  </a:rPr>
                  <a:t> </a:t>
                </a:r>
              </a:p>
            </p:txBody>
          </p:sp>
        </mc:Fallback>
      </mc:AlternateContent>
      <p:sp>
        <p:nvSpPr>
          <p:cNvPr id="3135" name="Arrow: Right 3134">
            <a:extLst>
              <a:ext uri="{FF2B5EF4-FFF2-40B4-BE49-F238E27FC236}">
                <a16:creationId xmlns:a16="http://schemas.microsoft.com/office/drawing/2014/main" id="{4BF4774A-9DE8-98B0-AAEC-B14B95C1C6DE}"/>
              </a:ext>
            </a:extLst>
          </p:cNvPr>
          <p:cNvSpPr/>
          <p:nvPr/>
        </p:nvSpPr>
        <p:spPr>
          <a:xfrm>
            <a:off x="2641226" y="3096815"/>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36" name="TextBox 3135">
                <a:extLst>
                  <a:ext uri="{FF2B5EF4-FFF2-40B4-BE49-F238E27FC236}">
                    <a16:creationId xmlns:a16="http://schemas.microsoft.com/office/drawing/2014/main" id="{16FD026C-36E1-F23F-7999-B0921E4840AB}"/>
                  </a:ext>
                </a:extLst>
              </p:cNvPr>
              <p:cNvSpPr txBox="1"/>
              <p:nvPr/>
            </p:nvSpPr>
            <p:spPr>
              <a:xfrm>
                <a:off x="3234284" y="2921882"/>
                <a:ext cx="1444819" cy="489814"/>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func>
                      <m:funcPr>
                        <m:ctrlPr>
                          <a:rPr lang="en-US" sz="1800" b="0" i="1" dirty="0" smtClean="0">
                            <a:solidFill>
                              <a:srgbClr val="0000FF"/>
                            </a:solidFill>
                            <a:latin typeface="Cambria Math" panose="02040503050406030204" pitchFamily="18" charset="0"/>
                          </a:rPr>
                        </m:ctrlPr>
                      </m:funcPr>
                      <m:fName>
                        <m:r>
                          <m:rPr>
                            <m:sty m:val="p"/>
                          </m:rPr>
                          <a:rPr lang="en-US" sz="1800" b="0" i="0" dirty="0" smtClean="0">
                            <a:solidFill>
                              <a:srgbClr val="0000FF"/>
                            </a:solidFill>
                            <a:latin typeface="Cambria Math" panose="02040503050406030204" pitchFamily="18" charset="0"/>
                          </a:rPr>
                          <m:t>ln</m:t>
                        </m:r>
                      </m:fName>
                      <m:e>
                        <m:d>
                          <m:dPr>
                            <m:ctrlPr>
                              <a:rPr lang="en-US" sz="1800" b="0" i="1" dirty="0" smtClean="0">
                                <a:solidFill>
                                  <a:srgbClr val="0000FF"/>
                                </a:solidFill>
                                <a:latin typeface="Cambria Math" panose="02040503050406030204" pitchFamily="18" charset="0"/>
                              </a:rPr>
                            </m:ctrlPr>
                          </m:dPr>
                          <m:e>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𝑞</m:t>
                                </m:r>
                              </m:num>
                              <m:den>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𝑞</m:t>
                                    </m:r>
                                  </m:e>
                                  <m:sub>
                                    <m:r>
                                      <a:rPr lang="en-US" sz="1800" i="1" dirty="0">
                                        <a:solidFill>
                                          <a:srgbClr val="0000FF"/>
                                        </a:solidFill>
                                        <a:latin typeface="Cambria Math" panose="02040503050406030204" pitchFamily="18" charset="0"/>
                                      </a:rPr>
                                      <m:t>𝑜</m:t>
                                    </m:r>
                                  </m:sub>
                                </m:sSub>
                              </m:den>
                            </m:f>
                          </m:e>
                        </m:d>
                      </m:e>
                    </m:func>
                    <m:r>
                      <a:rPr lang="en-US" sz="1800" b="0" i="0"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𝑡</m:t>
                        </m:r>
                      </m:num>
                      <m:den>
                        <m:r>
                          <a:rPr lang="en-US" sz="1800" b="0" i="1" dirty="0" smtClean="0">
                            <a:solidFill>
                              <a:srgbClr val="0000FF"/>
                            </a:solidFill>
                            <a:latin typeface="Cambria Math" panose="02040503050406030204" pitchFamily="18" charset="0"/>
                          </a:rPr>
                          <m:t>𝐶𝑅</m:t>
                        </m:r>
                      </m:den>
                    </m:f>
                  </m:oMath>
                </a14:m>
                <a:endParaRPr lang="en-US" sz="1800" dirty="0">
                  <a:solidFill>
                    <a:srgbClr val="0000FF"/>
                  </a:solidFill>
                </a:endParaRPr>
              </a:p>
            </p:txBody>
          </p:sp>
        </mc:Choice>
        <mc:Fallback xmlns="">
          <p:sp>
            <p:nvSpPr>
              <p:cNvPr id="3136" name="TextBox 3135">
                <a:extLst>
                  <a:ext uri="{FF2B5EF4-FFF2-40B4-BE49-F238E27FC236}">
                    <a16:creationId xmlns:a16="http://schemas.microsoft.com/office/drawing/2014/main" id="{16FD026C-36E1-F23F-7999-B0921E4840AB}"/>
                  </a:ext>
                </a:extLst>
              </p:cNvPr>
              <p:cNvSpPr txBox="1">
                <a:spLocks noRot="1" noChangeAspect="1" noMove="1" noResize="1" noEditPoints="1" noAdjustHandles="1" noChangeArrowheads="1" noChangeShapeType="1" noTextEdit="1"/>
              </p:cNvSpPr>
              <p:nvPr/>
            </p:nvSpPr>
            <p:spPr>
              <a:xfrm>
                <a:off x="3234284" y="2921882"/>
                <a:ext cx="1444819" cy="489814"/>
              </a:xfrm>
              <a:prstGeom prst="rect">
                <a:avLst/>
              </a:prstGeom>
              <a:blipFill>
                <a:blip r:embed="rId27"/>
                <a:stretch>
                  <a:fillRect/>
                </a:stretch>
              </a:blipFill>
            </p:spPr>
            <p:txBody>
              <a:bodyPr/>
              <a:lstStyle/>
              <a:p>
                <a:r>
                  <a:rPr lang="en-US">
                    <a:noFill/>
                  </a:rPr>
                  <a:t> </a:t>
                </a:r>
              </a:p>
            </p:txBody>
          </p:sp>
        </mc:Fallback>
      </mc:AlternateContent>
      <p:sp>
        <p:nvSpPr>
          <p:cNvPr id="3137" name="TextBox 3136">
            <a:extLst>
              <a:ext uri="{FF2B5EF4-FFF2-40B4-BE49-F238E27FC236}">
                <a16:creationId xmlns:a16="http://schemas.microsoft.com/office/drawing/2014/main" id="{9AC81CB4-AEBB-FB29-5B2C-FBBD304A1C33}"/>
              </a:ext>
            </a:extLst>
          </p:cNvPr>
          <p:cNvSpPr txBox="1"/>
          <p:nvPr/>
        </p:nvSpPr>
        <p:spPr>
          <a:xfrm>
            <a:off x="2093976" y="1054685"/>
            <a:ext cx="910317" cy="307777"/>
          </a:xfrm>
          <a:prstGeom prst="rect">
            <a:avLst/>
          </a:prstGeom>
          <a:noFill/>
        </p:spPr>
        <p:txBody>
          <a:bodyPr wrap="square">
            <a:spAutoFit/>
          </a:bodyPr>
          <a:lstStyle/>
          <a:p>
            <a:r>
              <a:rPr lang="en-US" dirty="0"/>
              <a:t>As E= 0</a:t>
            </a:r>
          </a:p>
        </p:txBody>
      </p:sp>
      <mc:AlternateContent xmlns:mc="http://schemas.openxmlformats.org/markup-compatibility/2006" xmlns:a14="http://schemas.microsoft.com/office/drawing/2010/main">
        <mc:Choice Requires="a14">
          <p:sp>
            <p:nvSpPr>
              <p:cNvPr id="3139" name="TextBox 3138">
                <a:extLst>
                  <a:ext uri="{FF2B5EF4-FFF2-40B4-BE49-F238E27FC236}">
                    <a16:creationId xmlns:a16="http://schemas.microsoft.com/office/drawing/2014/main" id="{6C43E6F7-7802-545D-4736-9D4712F4A0E9}"/>
                  </a:ext>
                </a:extLst>
              </p:cNvPr>
              <p:cNvSpPr txBox="1"/>
              <p:nvPr/>
            </p:nvSpPr>
            <p:spPr>
              <a:xfrm>
                <a:off x="218519" y="3531062"/>
                <a:ext cx="5047985" cy="276999"/>
              </a:xfrm>
              <a:prstGeom prst="rect">
                <a:avLst/>
              </a:prstGeom>
              <a:noFill/>
              <a:ln>
                <a:solidFill>
                  <a:srgbClr val="00CC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dirty="0" smtClean="0">
                          <a:solidFill>
                            <a:srgbClr val="0000FF"/>
                          </a:solidFill>
                          <a:latin typeface="Cambria Math" panose="02040503050406030204" pitchFamily="18" charset="0"/>
                        </a:rPr>
                        <m:t>𝐼𝑓</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𝑤𝑒</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𝑝𝑢𝑡</m:t>
                      </m:r>
                      <m:r>
                        <a:rPr lang="en-US" sz="1800" b="0" i="1" dirty="0" smtClean="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𝑡</m:t>
                      </m:r>
                      <m:r>
                        <a:rPr lang="en-US" sz="1800" b="0" i="1" dirty="0" smtClean="0">
                          <a:solidFill>
                            <a:srgbClr val="0000FF"/>
                          </a:solidFill>
                          <a:latin typeface="Cambria Math" panose="02040503050406030204" pitchFamily="18" charset="0"/>
                        </a:rPr>
                        <m:t>=</m:t>
                      </m:r>
                      <m:r>
                        <a:rPr lang="en-US" sz="1800" i="1" dirty="0" smtClean="0">
                          <a:solidFill>
                            <a:srgbClr val="0000FF"/>
                          </a:solidFill>
                          <a:latin typeface="Cambria Math" panose="02040503050406030204" pitchFamily="18" charset="0"/>
                          <a:ea typeface="Cambria Math" panose="02040503050406030204" pitchFamily="18" charset="0"/>
                        </a:rPr>
                        <m:t>𝜏</m:t>
                      </m:r>
                      <m:r>
                        <a:rPr lang="en-US" sz="1800" b="0" i="1" dirty="0" smtClean="0">
                          <a:solidFill>
                            <a:srgbClr val="0000FF"/>
                          </a:solidFill>
                          <a:latin typeface="Cambria Math" panose="02040503050406030204" pitchFamily="18" charset="0"/>
                          <a:ea typeface="Cambria Math" panose="02040503050406030204" pitchFamily="18" charset="0"/>
                        </a:rPr>
                        <m:t>=</m:t>
                      </m:r>
                      <m:r>
                        <a:rPr lang="en-US" sz="1800" b="0" i="1" dirty="0" smtClean="0">
                          <a:solidFill>
                            <a:srgbClr val="0000FF"/>
                          </a:solidFill>
                          <a:latin typeface="Cambria Math" panose="02040503050406030204" pitchFamily="18" charset="0"/>
                          <a:ea typeface="Cambria Math" panose="02040503050406030204" pitchFamily="18" charset="0"/>
                        </a:rPr>
                        <m:t>𝐶𝑅</m:t>
                      </m:r>
                      <m:r>
                        <a:rPr lang="en-US" sz="1800" b="0" i="1" dirty="0" smtClean="0">
                          <a:solidFill>
                            <a:srgbClr val="0000FF"/>
                          </a:solidFill>
                          <a:latin typeface="Cambria Math" panose="02040503050406030204" pitchFamily="18" charset="0"/>
                        </a:rPr>
                        <m:t>=</m:t>
                      </m:r>
                      <m:r>
                        <a:rPr lang="en-US" sz="1800" b="0" i="1" dirty="0" smtClean="0">
                          <a:solidFill>
                            <a:srgbClr val="FF0000"/>
                          </a:solidFill>
                          <a:latin typeface="Cambria Math" panose="02040503050406030204" pitchFamily="18" charset="0"/>
                        </a:rPr>
                        <m:t>𝑡𝑖𝑚𝑒</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𝑐𝑜𝑛𝑠𝑡𝑎𝑛𝑡</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𝑜𝑓</m:t>
                      </m:r>
                      <m:r>
                        <a:rPr lang="en-US" sz="1800" b="0" i="1" dirty="0" smtClean="0">
                          <a:solidFill>
                            <a:srgbClr val="FF0000"/>
                          </a:solidFill>
                          <a:latin typeface="Cambria Math" panose="02040503050406030204" pitchFamily="18" charset="0"/>
                        </a:rPr>
                        <m:t> </m:t>
                      </m:r>
                      <m:r>
                        <a:rPr lang="en-US" sz="1800" b="0" i="1" dirty="0" smtClean="0">
                          <a:solidFill>
                            <a:srgbClr val="FF0000"/>
                          </a:solidFill>
                          <a:latin typeface="Cambria Math" panose="02040503050406030204" pitchFamily="18" charset="0"/>
                        </a:rPr>
                        <m:t>𝑐𝑖𝑟𝑐𝑢𝑖𝑡</m:t>
                      </m:r>
                    </m:oMath>
                  </m:oMathPara>
                </a14:m>
                <a:endParaRPr lang="en-US" sz="1800" dirty="0">
                  <a:solidFill>
                    <a:srgbClr val="0000FF"/>
                  </a:solidFill>
                </a:endParaRPr>
              </a:p>
            </p:txBody>
          </p:sp>
        </mc:Choice>
        <mc:Fallback xmlns="">
          <p:sp>
            <p:nvSpPr>
              <p:cNvPr id="3139" name="TextBox 3138">
                <a:extLst>
                  <a:ext uri="{FF2B5EF4-FFF2-40B4-BE49-F238E27FC236}">
                    <a16:creationId xmlns:a16="http://schemas.microsoft.com/office/drawing/2014/main" id="{6C43E6F7-7802-545D-4736-9D4712F4A0E9}"/>
                  </a:ext>
                </a:extLst>
              </p:cNvPr>
              <p:cNvSpPr txBox="1">
                <a:spLocks noRot="1" noChangeAspect="1" noMove="1" noResize="1" noEditPoints="1" noAdjustHandles="1" noChangeArrowheads="1" noChangeShapeType="1" noTextEdit="1"/>
              </p:cNvSpPr>
              <p:nvPr/>
            </p:nvSpPr>
            <p:spPr>
              <a:xfrm>
                <a:off x="218519" y="3531062"/>
                <a:ext cx="5047985" cy="276999"/>
              </a:xfrm>
              <a:prstGeom prst="rect">
                <a:avLst/>
              </a:prstGeom>
              <a:blipFill>
                <a:blip r:embed="rId28"/>
                <a:stretch>
                  <a:fillRect l="-964" r="-361" b="-31250"/>
                </a:stretch>
              </a:blipFill>
              <a:ln>
                <a:solidFill>
                  <a:srgbClr val="00CC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0" name="TextBox 3139">
                <a:extLst>
                  <a:ext uri="{FF2B5EF4-FFF2-40B4-BE49-F238E27FC236}">
                    <a16:creationId xmlns:a16="http://schemas.microsoft.com/office/drawing/2014/main" id="{7674514F-981E-F65A-07CF-181CFC1ED41A}"/>
                  </a:ext>
                </a:extLst>
              </p:cNvPr>
              <p:cNvSpPr txBox="1"/>
              <p:nvPr/>
            </p:nvSpPr>
            <p:spPr>
              <a:xfrm>
                <a:off x="196815" y="4240666"/>
                <a:ext cx="1195071" cy="276999"/>
              </a:xfrm>
              <a:prstGeom prst="rect">
                <a:avLst/>
              </a:prstGeom>
              <a:noFill/>
            </p:spPr>
            <p:txBody>
              <a:bodyPr wrap="none" lIns="0" tIns="0" rIns="0" bIns="0" rtlCol="0">
                <a:spAutoFit/>
              </a:bodyPr>
              <a:lstStyle/>
              <a:p>
                <a14:m>
                  <m:oMath xmlns:m="http://schemas.openxmlformats.org/officeDocument/2006/math">
                    <m:r>
                      <a:rPr lang="en-US" sz="1800" b="0" i="1" dirty="0" smtClean="0">
                        <a:solidFill>
                          <a:srgbClr val="0000FF"/>
                        </a:solidFill>
                        <a:latin typeface="Cambria Math" panose="02040503050406030204" pitchFamily="18" charset="0"/>
                      </a:rPr>
                      <m:t>𝑞</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𝑞</m:t>
                        </m:r>
                      </m:e>
                      <m:sub>
                        <m:r>
                          <a:rPr lang="en-US" sz="1800" b="0" i="1" dirty="0" smtClean="0">
                            <a:solidFill>
                              <a:srgbClr val="0000FF"/>
                            </a:solidFill>
                            <a:latin typeface="Cambria Math" panose="02040503050406030204" pitchFamily="18" charset="0"/>
                          </a:rPr>
                          <m:t>𝑜</m:t>
                        </m:r>
                      </m:sub>
                    </m:sSub>
                    <m:sSup>
                      <m:sSupPr>
                        <m:ctrlPr>
                          <a:rPr lang="en-US" sz="1800" b="0" i="1" dirty="0" smtClean="0">
                            <a:solidFill>
                              <a:srgbClr val="0000FF"/>
                            </a:solidFill>
                            <a:latin typeface="Cambria Math" panose="02040503050406030204" pitchFamily="18" charset="0"/>
                          </a:rPr>
                        </m:ctrlPr>
                      </m:sSupPr>
                      <m:e>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1</m:t>
                        </m:r>
                      </m:sup>
                    </m:sSup>
                  </m:oMath>
                </a14:m>
                <a:r>
                  <a:rPr lang="en-US" sz="1800" dirty="0">
                    <a:solidFill>
                      <a:srgbClr val="0000FF"/>
                    </a:solidFill>
                  </a:rPr>
                  <a:t>)</a:t>
                </a:r>
              </a:p>
            </p:txBody>
          </p:sp>
        </mc:Choice>
        <mc:Fallback xmlns="">
          <p:sp>
            <p:nvSpPr>
              <p:cNvPr id="3140" name="TextBox 3139">
                <a:extLst>
                  <a:ext uri="{FF2B5EF4-FFF2-40B4-BE49-F238E27FC236}">
                    <a16:creationId xmlns:a16="http://schemas.microsoft.com/office/drawing/2014/main" id="{7674514F-981E-F65A-07CF-181CFC1ED41A}"/>
                  </a:ext>
                </a:extLst>
              </p:cNvPr>
              <p:cNvSpPr txBox="1">
                <a:spLocks noRot="1" noChangeAspect="1" noMove="1" noResize="1" noEditPoints="1" noAdjustHandles="1" noChangeArrowheads="1" noChangeShapeType="1" noTextEdit="1"/>
              </p:cNvSpPr>
              <p:nvPr/>
            </p:nvSpPr>
            <p:spPr>
              <a:xfrm>
                <a:off x="196815" y="4240666"/>
                <a:ext cx="1195071" cy="276999"/>
              </a:xfrm>
              <a:prstGeom prst="rect">
                <a:avLst/>
              </a:prstGeom>
              <a:blipFill>
                <a:blip r:embed="rId29"/>
                <a:stretch>
                  <a:fillRect l="-7143" t="-28889" r="-11735" b="-51111"/>
                </a:stretch>
              </a:blipFill>
            </p:spPr>
            <p:txBody>
              <a:bodyPr/>
              <a:lstStyle/>
              <a:p>
                <a:r>
                  <a:rPr lang="en-US">
                    <a:noFill/>
                  </a:rPr>
                  <a:t> </a:t>
                </a:r>
              </a:p>
            </p:txBody>
          </p:sp>
        </mc:Fallback>
      </mc:AlternateContent>
      <p:sp>
        <p:nvSpPr>
          <p:cNvPr id="3141" name="Arrow: Right 3140">
            <a:extLst>
              <a:ext uri="{FF2B5EF4-FFF2-40B4-BE49-F238E27FC236}">
                <a16:creationId xmlns:a16="http://schemas.microsoft.com/office/drawing/2014/main" id="{5AE03575-F463-4749-877B-7219DAA0579F}"/>
              </a:ext>
            </a:extLst>
          </p:cNvPr>
          <p:cNvSpPr/>
          <p:nvPr/>
        </p:nvSpPr>
        <p:spPr>
          <a:xfrm>
            <a:off x="1846499" y="4306941"/>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42" name="TextBox 3141">
                <a:extLst>
                  <a:ext uri="{FF2B5EF4-FFF2-40B4-BE49-F238E27FC236}">
                    <a16:creationId xmlns:a16="http://schemas.microsoft.com/office/drawing/2014/main" id="{91F63388-D567-EDBF-8446-E49881127EE9}"/>
                  </a:ext>
                </a:extLst>
              </p:cNvPr>
              <p:cNvSpPr txBox="1"/>
              <p:nvPr/>
            </p:nvSpPr>
            <p:spPr>
              <a:xfrm>
                <a:off x="2280386" y="4208948"/>
                <a:ext cx="1168333" cy="391582"/>
              </a:xfrm>
              <a:prstGeom prst="rect">
                <a:avLst/>
              </a:prstGeom>
              <a:noFill/>
            </p:spPr>
            <p:txBody>
              <a:bodyPr wrap="none" lIns="0" tIns="0" rIns="0" bIns="0" rtlCol="0">
                <a:spAutoFit/>
              </a:bodyPr>
              <a:lstStyle/>
              <a:p>
                <a14:m>
                  <m:oMath xmlns:m="http://schemas.openxmlformats.org/officeDocument/2006/math">
                    <m:r>
                      <a:rPr lang="en-US" sz="1800" b="0" i="1" dirty="0" smtClean="0">
                        <a:solidFill>
                          <a:srgbClr val="0000FF"/>
                        </a:solidFill>
                        <a:latin typeface="Cambria Math" panose="02040503050406030204" pitchFamily="18" charset="0"/>
                      </a:rPr>
                      <m:t>𝑞</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𝑞</m:t>
                        </m:r>
                      </m:e>
                      <m:sub>
                        <m:r>
                          <a:rPr lang="en-US" sz="1800" b="0" i="1" dirty="0" smtClean="0">
                            <a:solidFill>
                              <a:srgbClr val="0000FF"/>
                            </a:solidFill>
                            <a:latin typeface="Cambria Math" panose="02040503050406030204" pitchFamily="18" charset="0"/>
                          </a:rPr>
                          <m:t>𝑜</m:t>
                        </m:r>
                      </m:sub>
                    </m:sSub>
                    <m:r>
                      <a:rPr lang="en-US" sz="1800" b="0" i="1"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1</m:t>
                        </m:r>
                      </m:num>
                      <m:den>
                        <m:r>
                          <a:rPr lang="en-US" sz="1800" b="0" i="1" dirty="0" smtClean="0">
                            <a:solidFill>
                              <a:srgbClr val="0000FF"/>
                            </a:solidFill>
                            <a:latin typeface="Cambria Math" panose="02040503050406030204" pitchFamily="18" charset="0"/>
                          </a:rPr>
                          <m:t>2.72</m:t>
                        </m:r>
                      </m:den>
                    </m:f>
                  </m:oMath>
                </a14:m>
                <a:r>
                  <a:rPr lang="en-US" sz="1800" dirty="0">
                    <a:solidFill>
                      <a:srgbClr val="0000FF"/>
                    </a:solidFill>
                  </a:rPr>
                  <a:t>)</a:t>
                </a:r>
              </a:p>
            </p:txBody>
          </p:sp>
        </mc:Choice>
        <mc:Fallback xmlns="">
          <p:sp>
            <p:nvSpPr>
              <p:cNvPr id="3142" name="TextBox 3141">
                <a:extLst>
                  <a:ext uri="{FF2B5EF4-FFF2-40B4-BE49-F238E27FC236}">
                    <a16:creationId xmlns:a16="http://schemas.microsoft.com/office/drawing/2014/main" id="{91F63388-D567-EDBF-8446-E49881127EE9}"/>
                  </a:ext>
                </a:extLst>
              </p:cNvPr>
              <p:cNvSpPr txBox="1">
                <a:spLocks noRot="1" noChangeAspect="1" noMove="1" noResize="1" noEditPoints="1" noAdjustHandles="1" noChangeArrowheads="1" noChangeShapeType="1" noTextEdit="1"/>
              </p:cNvSpPr>
              <p:nvPr/>
            </p:nvSpPr>
            <p:spPr>
              <a:xfrm>
                <a:off x="2280386" y="4208948"/>
                <a:ext cx="1168333" cy="391582"/>
              </a:xfrm>
              <a:prstGeom prst="rect">
                <a:avLst/>
              </a:prstGeom>
              <a:blipFill>
                <a:blip r:embed="rId30"/>
                <a:stretch>
                  <a:fillRect l="-7292" t="-6154" r="-11458" b="-20000"/>
                </a:stretch>
              </a:blipFill>
            </p:spPr>
            <p:txBody>
              <a:bodyPr/>
              <a:lstStyle/>
              <a:p>
                <a:r>
                  <a:rPr lang="en-US">
                    <a:noFill/>
                  </a:rPr>
                  <a:t> </a:t>
                </a:r>
              </a:p>
            </p:txBody>
          </p:sp>
        </mc:Fallback>
      </mc:AlternateContent>
      <p:sp>
        <p:nvSpPr>
          <p:cNvPr id="3143" name="Arrow: Right 3142">
            <a:extLst>
              <a:ext uri="{FF2B5EF4-FFF2-40B4-BE49-F238E27FC236}">
                <a16:creationId xmlns:a16="http://schemas.microsoft.com/office/drawing/2014/main" id="{BB1BBC6A-C0B7-3B0B-316B-2163AEC714AF}"/>
              </a:ext>
            </a:extLst>
          </p:cNvPr>
          <p:cNvSpPr/>
          <p:nvPr/>
        </p:nvSpPr>
        <p:spPr>
          <a:xfrm>
            <a:off x="3844216" y="4349394"/>
            <a:ext cx="268013" cy="18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44" name="TextBox 3143">
                <a:extLst>
                  <a:ext uri="{FF2B5EF4-FFF2-40B4-BE49-F238E27FC236}">
                    <a16:creationId xmlns:a16="http://schemas.microsoft.com/office/drawing/2014/main" id="{DCA5F461-7566-2C5D-1BB3-86C5B250F54E}"/>
                  </a:ext>
                </a:extLst>
              </p:cNvPr>
              <p:cNvSpPr txBox="1"/>
              <p:nvPr/>
            </p:nvSpPr>
            <p:spPr>
              <a:xfrm>
                <a:off x="4201553" y="4287150"/>
                <a:ext cx="12148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dirty="0" smtClean="0">
                          <a:solidFill>
                            <a:srgbClr val="0000FF"/>
                          </a:solidFill>
                          <a:latin typeface="Cambria Math" panose="02040503050406030204" pitchFamily="18" charset="0"/>
                        </a:rPr>
                        <m:t>𝑞</m:t>
                      </m:r>
                      <m:r>
                        <a:rPr lang="en-US" sz="1800" b="0" i="0"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0.37 </m:t>
                          </m:r>
                          <m:r>
                            <a:rPr lang="en-US" sz="1800" b="0" i="1" dirty="0" smtClean="0">
                              <a:solidFill>
                                <a:srgbClr val="0000FF"/>
                              </a:solidFill>
                              <a:latin typeface="Cambria Math" panose="02040503050406030204" pitchFamily="18" charset="0"/>
                            </a:rPr>
                            <m:t>𝑞</m:t>
                          </m:r>
                        </m:e>
                        <m:sub>
                          <m:r>
                            <a:rPr lang="en-US" sz="1800" b="0" i="1" dirty="0" smtClean="0">
                              <a:solidFill>
                                <a:srgbClr val="0000FF"/>
                              </a:solidFill>
                              <a:latin typeface="Cambria Math" panose="02040503050406030204" pitchFamily="18" charset="0"/>
                            </a:rPr>
                            <m:t>𝑜</m:t>
                          </m:r>
                        </m:sub>
                      </m:sSub>
                    </m:oMath>
                  </m:oMathPara>
                </a14:m>
                <a:endParaRPr lang="en-US" sz="1800" dirty="0">
                  <a:solidFill>
                    <a:srgbClr val="0000FF"/>
                  </a:solidFill>
                </a:endParaRPr>
              </a:p>
            </p:txBody>
          </p:sp>
        </mc:Choice>
        <mc:Fallback xmlns="">
          <p:sp>
            <p:nvSpPr>
              <p:cNvPr id="3144" name="TextBox 3143">
                <a:extLst>
                  <a:ext uri="{FF2B5EF4-FFF2-40B4-BE49-F238E27FC236}">
                    <a16:creationId xmlns:a16="http://schemas.microsoft.com/office/drawing/2014/main" id="{DCA5F461-7566-2C5D-1BB3-86C5B250F54E}"/>
                  </a:ext>
                </a:extLst>
              </p:cNvPr>
              <p:cNvSpPr txBox="1">
                <a:spLocks noRot="1" noChangeAspect="1" noMove="1" noResize="1" noEditPoints="1" noAdjustHandles="1" noChangeArrowheads="1" noChangeShapeType="1" noTextEdit="1"/>
              </p:cNvSpPr>
              <p:nvPr/>
            </p:nvSpPr>
            <p:spPr>
              <a:xfrm>
                <a:off x="4201553" y="4287150"/>
                <a:ext cx="1214820" cy="276999"/>
              </a:xfrm>
              <a:prstGeom prst="rect">
                <a:avLst/>
              </a:prstGeom>
              <a:blipFill>
                <a:blip r:embed="rId31"/>
                <a:stretch>
                  <a:fillRect l="-400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5" name="TextBox 3144">
                <a:extLst>
                  <a:ext uri="{FF2B5EF4-FFF2-40B4-BE49-F238E27FC236}">
                    <a16:creationId xmlns:a16="http://schemas.microsoft.com/office/drawing/2014/main" id="{9DD52842-516A-8436-5890-1595D5FFBB0C}"/>
                  </a:ext>
                </a:extLst>
              </p:cNvPr>
              <p:cNvSpPr txBox="1"/>
              <p:nvPr/>
            </p:nvSpPr>
            <p:spPr>
              <a:xfrm>
                <a:off x="-1" y="4667414"/>
                <a:ext cx="9179431"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𝑇h𝑒</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𝑡𝑖𝑚𝑒</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𝑐𝑜𝑛𝑠𝑡𝑎𝑛𝑡</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𝐶𝑅</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𝑖𝑠</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𝑡h𝑒</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𝑡𝑖𝑚𝑒</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𝑡𝑎𝑘𝑒𝑛</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𝑏𝑦</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𝑡h𝑒</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𝑐h𝑎𝑟𝑔𝑒</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𝑡𝑜</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𝑑𝑒𝑐𝑎𝑦</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𝑡𝑜</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0.37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𝑜𝑟</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37%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𝑜𝑓</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𝑖𝑡𝑠</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𝑖𝑛𝑖𝑡𝑖𝑎𝑙</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𝑣𝑎𝑙𝑢𝑒</m:t>
                      </m:r>
                      <m:r>
                        <a:rPr kumimoji="0" lang="en-US" sz="16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 </m:t>
                      </m:r>
                    </m:oMath>
                  </m:oMathPara>
                </a14:m>
                <a:endParaRPr lang="en-US" sz="1200" dirty="0">
                  <a:solidFill>
                    <a:srgbClr val="FF0000"/>
                  </a:solidFill>
                </a:endParaRPr>
              </a:p>
            </p:txBody>
          </p:sp>
        </mc:Choice>
        <mc:Fallback xmlns="">
          <p:sp>
            <p:nvSpPr>
              <p:cNvPr id="3145" name="TextBox 3144">
                <a:extLst>
                  <a:ext uri="{FF2B5EF4-FFF2-40B4-BE49-F238E27FC236}">
                    <a16:creationId xmlns:a16="http://schemas.microsoft.com/office/drawing/2014/main" id="{9DD52842-516A-8436-5890-1595D5FFBB0C}"/>
                  </a:ext>
                </a:extLst>
              </p:cNvPr>
              <p:cNvSpPr txBox="1">
                <a:spLocks noRot="1" noChangeAspect="1" noMove="1" noResize="1" noEditPoints="1" noAdjustHandles="1" noChangeArrowheads="1" noChangeShapeType="1" noTextEdit="1"/>
              </p:cNvSpPr>
              <p:nvPr/>
            </p:nvSpPr>
            <p:spPr>
              <a:xfrm>
                <a:off x="-1" y="4667414"/>
                <a:ext cx="9179431" cy="338554"/>
              </a:xfrm>
              <a:prstGeom prst="rect">
                <a:avLst/>
              </a:prstGeom>
              <a:blipFill>
                <a:blip r:embed="rId32"/>
                <a:stretch>
                  <a:fillRect b="-12727"/>
                </a:stretch>
              </a:blipFill>
            </p:spPr>
            <p:txBody>
              <a:bodyPr/>
              <a:lstStyle/>
              <a:p>
                <a:r>
                  <a:rPr lang="en-US">
                    <a:noFill/>
                  </a:rPr>
                  <a:t> </a:t>
                </a:r>
              </a:p>
            </p:txBody>
          </p:sp>
        </mc:Fallback>
      </mc:AlternateContent>
    </p:spTree>
    <p:extLst>
      <p:ext uri="{BB962C8B-B14F-4D97-AF65-F5344CB8AC3E}">
        <p14:creationId xmlns:p14="http://schemas.microsoft.com/office/powerpoint/2010/main" val="1644944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798121" y="4874669"/>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43</a:t>
            </a:fld>
            <a:endParaRPr lang="en-US" sz="1200" dirty="0">
              <a:solidFill>
                <a:schemeClr val="accent3">
                  <a:lumMod val="50000"/>
                </a:schemeClr>
              </a:solidFill>
            </a:endParaRPr>
          </a:p>
        </p:txBody>
      </p:sp>
      <p:sp>
        <p:nvSpPr>
          <p:cNvPr id="12" name="TextBox 11"/>
          <p:cNvSpPr txBox="1"/>
          <p:nvPr/>
        </p:nvSpPr>
        <p:spPr>
          <a:xfrm>
            <a:off x="714302" y="-14988"/>
            <a:ext cx="5022529" cy="523220"/>
          </a:xfrm>
          <a:prstGeom prst="rect">
            <a:avLst/>
          </a:prstGeom>
          <a:noFill/>
        </p:spPr>
        <p:txBody>
          <a:bodyPr wrap="none" rtlCol="0">
            <a:spAutoFit/>
          </a:bodyPr>
          <a:lstStyle/>
          <a:p>
            <a:r>
              <a:rPr lang="en-US" sz="2800" b="1" dirty="0">
                <a:solidFill>
                  <a:srgbClr val="0000FF"/>
                </a:solidFill>
                <a:latin typeface="Livvic" panose="020B0604020202020204" charset="0"/>
              </a:rPr>
              <a:t>LR circuit : </a:t>
            </a:r>
            <a:r>
              <a:rPr lang="en-US" sz="2800" b="1" dirty="0">
                <a:solidFill>
                  <a:srgbClr val="FF0000"/>
                </a:solidFill>
                <a:latin typeface="Livvic" panose="020B0604020202020204" charset="0"/>
              </a:rPr>
              <a:t>Decay of Current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28" name="TextBox 3127">
                <a:extLst>
                  <a:ext uri="{FF2B5EF4-FFF2-40B4-BE49-F238E27FC236}">
                    <a16:creationId xmlns:a16="http://schemas.microsoft.com/office/drawing/2014/main" id="{19F27B49-A49B-21FC-65CF-EE7DFF728A53}"/>
                  </a:ext>
                </a:extLst>
              </p:cNvPr>
              <p:cNvSpPr txBox="1"/>
              <p:nvPr/>
            </p:nvSpPr>
            <p:spPr>
              <a:xfrm>
                <a:off x="1642093" y="511246"/>
                <a:ext cx="21524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rgbClr val="0000FF"/>
                          </a:solidFill>
                          <a:latin typeface="Cambria Math" panose="02040503050406030204" pitchFamily="18" charset="0"/>
                        </a:rPr>
                        <m:t>𝑞</m:t>
                      </m:r>
                      <m:r>
                        <a:rPr lang="en-US" sz="3200" b="0" i="0" dirty="0" smtClean="0">
                          <a:solidFill>
                            <a:srgbClr val="0000FF"/>
                          </a:solidFill>
                          <a:latin typeface="Cambria Math" panose="02040503050406030204" pitchFamily="18" charset="0"/>
                        </a:rPr>
                        <m:t>=</m:t>
                      </m:r>
                      <m:sSub>
                        <m:sSubPr>
                          <m:ctrlPr>
                            <a:rPr lang="en-US" sz="3200" b="0" i="1" dirty="0" smtClean="0">
                              <a:solidFill>
                                <a:srgbClr val="0000FF"/>
                              </a:solidFill>
                              <a:latin typeface="Cambria Math" panose="02040503050406030204" pitchFamily="18" charset="0"/>
                            </a:rPr>
                          </m:ctrlPr>
                        </m:sSubPr>
                        <m:e>
                          <m:r>
                            <a:rPr lang="en-US" sz="3200" b="0" i="1" dirty="0" smtClean="0">
                              <a:solidFill>
                                <a:srgbClr val="0000FF"/>
                              </a:solidFill>
                              <a:latin typeface="Cambria Math" panose="02040503050406030204" pitchFamily="18" charset="0"/>
                            </a:rPr>
                            <m:t>0.37 </m:t>
                          </m:r>
                          <m:r>
                            <a:rPr lang="en-US" sz="3200" b="0" i="1" dirty="0" smtClean="0">
                              <a:solidFill>
                                <a:srgbClr val="0000FF"/>
                              </a:solidFill>
                              <a:latin typeface="Cambria Math" panose="02040503050406030204" pitchFamily="18" charset="0"/>
                            </a:rPr>
                            <m:t>𝑞</m:t>
                          </m:r>
                        </m:e>
                        <m:sub>
                          <m:r>
                            <a:rPr lang="en-US" sz="3200" b="0" i="1" dirty="0" smtClean="0">
                              <a:solidFill>
                                <a:srgbClr val="0000FF"/>
                              </a:solidFill>
                              <a:latin typeface="Cambria Math" panose="02040503050406030204" pitchFamily="18" charset="0"/>
                            </a:rPr>
                            <m:t>𝑜</m:t>
                          </m:r>
                        </m:sub>
                      </m:sSub>
                    </m:oMath>
                  </m:oMathPara>
                </a14:m>
                <a:endParaRPr lang="en-US" sz="3200" dirty="0">
                  <a:solidFill>
                    <a:srgbClr val="0000FF"/>
                  </a:solidFill>
                </a:endParaRPr>
              </a:p>
            </p:txBody>
          </p:sp>
        </mc:Choice>
        <mc:Fallback xmlns="">
          <p:sp>
            <p:nvSpPr>
              <p:cNvPr id="3128" name="TextBox 3127">
                <a:extLst>
                  <a:ext uri="{FF2B5EF4-FFF2-40B4-BE49-F238E27FC236}">
                    <a16:creationId xmlns:a16="http://schemas.microsoft.com/office/drawing/2014/main" id="{19F27B49-A49B-21FC-65CF-EE7DFF728A53}"/>
                  </a:ext>
                </a:extLst>
              </p:cNvPr>
              <p:cNvSpPr txBox="1">
                <a:spLocks noRot="1" noChangeAspect="1" noMove="1" noResize="1" noEditPoints="1" noAdjustHandles="1" noChangeArrowheads="1" noChangeShapeType="1" noTextEdit="1"/>
              </p:cNvSpPr>
              <p:nvPr/>
            </p:nvSpPr>
            <p:spPr>
              <a:xfrm>
                <a:off x="1642093" y="511246"/>
                <a:ext cx="2152449" cy="492443"/>
              </a:xfrm>
              <a:prstGeom prst="rect">
                <a:avLst/>
              </a:prstGeom>
              <a:blipFill>
                <a:blip r:embed="rId4"/>
                <a:stretch>
                  <a:fillRect/>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05DE85D-AAA6-2E73-19CC-0F35D5BDB635}"/>
              </a:ext>
            </a:extLst>
          </p:cNvPr>
          <p:cNvCxnSpPr/>
          <p:nvPr/>
        </p:nvCxnSpPr>
        <p:spPr>
          <a:xfrm>
            <a:off x="874986" y="3453424"/>
            <a:ext cx="286144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51F8AF6-5D08-421D-EAC9-D67CA68E96A1}"/>
              </a:ext>
            </a:extLst>
          </p:cNvPr>
          <p:cNvCxnSpPr/>
          <p:nvPr/>
        </p:nvCxnSpPr>
        <p:spPr>
          <a:xfrm flipV="1">
            <a:off x="874986" y="1125110"/>
            <a:ext cx="0" cy="23283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AF3F9B-2E5B-C2CC-66FA-AF10F21F9C7E}"/>
                  </a:ext>
                </a:extLst>
              </p:cNvPr>
              <p:cNvSpPr txBox="1"/>
              <p:nvPr/>
            </p:nvSpPr>
            <p:spPr>
              <a:xfrm>
                <a:off x="630259" y="533412"/>
                <a:ext cx="31727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𝑞</m:t>
                      </m:r>
                    </m:oMath>
                  </m:oMathPara>
                </a14:m>
                <a:endParaRPr lang="en-US" dirty="0"/>
              </a:p>
            </p:txBody>
          </p:sp>
        </mc:Choice>
        <mc:Fallback xmlns="">
          <p:sp>
            <p:nvSpPr>
              <p:cNvPr id="14" name="TextBox 13">
                <a:extLst>
                  <a:ext uri="{FF2B5EF4-FFF2-40B4-BE49-F238E27FC236}">
                    <a16:creationId xmlns:a16="http://schemas.microsoft.com/office/drawing/2014/main" id="{71AF3F9B-2E5B-C2CC-66FA-AF10F21F9C7E}"/>
                  </a:ext>
                </a:extLst>
              </p:cNvPr>
              <p:cNvSpPr txBox="1">
                <a:spLocks noRot="1" noChangeAspect="1" noMove="1" noResize="1" noEditPoints="1" noAdjustHandles="1" noChangeArrowheads="1" noChangeShapeType="1" noTextEdit="1"/>
              </p:cNvSpPr>
              <p:nvPr/>
            </p:nvSpPr>
            <p:spPr>
              <a:xfrm>
                <a:off x="630259" y="533412"/>
                <a:ext cx="317278"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628FA84-549E-AD2C-58C5-848D82A34C9B}"/>
                  </a:ext>
                </a:extLst>
              </p:cNvPr>
              <p:cNvSpPr txBox="1"/>
              <p:nvPr/>
            </p:nvSpPr>
            <p:spPr>
              <a:xfrm>
                <a:off x="516343" y="3378070"/>
                <a:ext cx="24323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ea typeface="Cambria Math" panose="02040503050406030204" pitchFamily="18" charset="0"/>
                          <a:sym typeface="Arial"/>
                        </a:rPr>
                        <m:t>𝜏</m:t>
                      </m:r>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𝐶𝑅</m:t>
                      </m:r>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oMath>
                  </m:oMathPara>
                </a14:m>
                <a:endParaRPr lang="en-US" sz="1100" dirty="0"/>
              </a:p>
            </p:txBody>
          </p:sp>
        </mc:Choice>
        <mc:Fallback xmlns="">
          <p:sp>
            <p:nvSpPr>
              <p:cNvPr id="15" name="TextBox 14">
                <a:extLst>
                  <a:ext uri="{FF2B5EF4-FFF2-40B4-BE49-F238E27FC236}">
                    <a16:creationId xmlns:a16="http://schemas.microsoft.com/office/drawing/2014/main" id="{8628FA84-549E-AD2C-58C5-848D82A34C9B}"/>
                  </a:ext>
                </a:extLst>
              </p:cNvPr>
              <p:cNvSpPr txBox="1">
                <a:spLocks noRot="1" noChangeAspect="1" noMove="1" noResize="1" noEditPoints="1" noAdjustHandles="1" noChangeArrowheads="1" noChangeShapeType="1" noTextEdit="1"/>
              </p:cNvSpPr>
              <p:nvPr/>
            </p:nvSpPr>
            <p:spPr>
              <a:xfrm>
                <a:off x="516343" y="3378070"/>
                <a:ext cx="2432342" cy="461665"/>
              </a:xfrm>
              <a:prstGeom prst="rect">
                <a:avLst/>
              </a:prstGeom>
              <a:blipFill>
                <a:blip r:embed="rId6"/>
                <a:stretch>
                  <a:fillRect b="-19737"/>
                </a:stretch>
              </a:blipFill>
            </p:spPr>
            <p:txBody>
              <a:bodyPr/>
              <a:lstStyle/>
              <a:p>
                <a:r>
                  <a:rPr lang="en-US">
                    <a:noFill/>
                  </a:rPr>
                  <a:t> </a:t>
                </a:r>
              </a:p>
            </p:txBody>
          </p:sp>
        </mc:Fallback>
      </mc:AlternateContent>
      <p:sp>
        <p:nvSpPr>
          <p:cNvPr id="17" name="Freeform: Shape 16">
            <a:extLst>
              <a:ext uri="{FF2B5EF4-FFF2-40B4-BE49-F238E27FC236}">
                <a16:creationId xmlns:a16="http://schemas.microsoft.com/office/drawing/2014/main" id="{FFC29737-0189-4B05-9740-6D243657E4C9}"/>
              </a:ext>
            </a:extLst>
          </p:cNvPr>
          <p:cNvSpPr/>
          <p:nvPr/>
        </p:nvSpPr>
        <p:spPr>
          <a:xfrm flipV="1">
            <a:off x="883512" y="1443962"/>
            <a:ext cx="2763855" cy="1748545"/>
          </a:xfrm>
          <a:custGeom>
            <a:avLst/>
            <a:gdLst>
              <a:gd name="connsiteX0" fmla="*/ 0 w 2743200"/>
              <a:gd name="connsiteY0" fmla="*/ 1907628 h 1907628"/>
              <a:gd name="connsiteX1" fmla="*/ 606973 w 2743200"/>
              <a:gd name="connsiteY1" fmla="*/ 780393 h 1907628"/>
              <a:gd name="connsiteX2" fmla="*/ 1537138 w 2743200"/>
              <a:gd name="connsiteY2" fmla="*/ 181303 h 1907628"/>
              <a:gd name="connsiteX3" fmla="*/ 2743200 w 2743200"/>
              <a:gd name="connsiteY3" fmla="*/ 0 h 1907628"/>
            </a:gdLst>
            <a:ahLst/>
            <a:cxnLst>
              <a:cxn ang="0">
                <a:pos x="connsiteX0" y="connsiteY0"/>
              </a:cxn>
              <a:cxn ang="0">
                <a:pos x="connsiteX1" y="connsiteY1"/>
              </a:cxn>
              <a:cxn ang="0">
                <a:pos x="connsiteX2" y="connsiteY2"/>
              </a:cxn>
              <a:cxn ang="0">
                <a:pos x="connsiteX3" y="connsiteY3"/>
              </a:cxn>
            </a:cxnLst>
            <a:rect l="l" t="t" r="r" b="b"/>
            <a:pathLst>
              <a:path w="2743200" h="1907628">
                <a:moveTo>
                  <a:pt x="0" y="1907628"/>
                </a:moveTo>
                <a:cubicBezTo>
                  <a:pt x="175391" y="1487871"/>
                  <a:pt x="350783" y="1068114"/>
                  <a:pt x="606973" y="780393"/>
                </a:cubicBezTo>
                <a:cubicBezTo>
                  <a:pt x="863163" y="492672"/>
                  <a:pt x="1181100" y="311368"/>
                  <a:pt x="1537138" y="181303"/>
                </a:cubicBezTo>
                <a:cubicBezTo>
                  <a:pt x="1893176" y="51238"/>
                  <a:pt x="2318188" y="25619"/>
                  <a:pt x="2743200" y="0"/>
                </a:cubicBezTo>
              </a:path>
            </a:pathLst>
          </a:cu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DB811E8-4498-E4F6-8BEC-58109D9E54B6}"/>
              </a:ext>
            </a:extLst>
          </p:cNvPr>
          <p:cNvCxnSpPr>
            <a:cxnSpLocks/>
          </p:cNvCxnSpPr>
          <p:nvPr/>
        </p:nvCxnSpPr>
        <p:spPr>
          <a:xfrm>
            <a:off x="862308" y="2581654"/>
            <a:ext cx="696934"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7B0598E-E79F-8D92-9D14-9407D7C53FC5}"/>
                  </a:ext>
                </a:extLst>
              </p:cNvPr>
              <p:cNvSpPr txBox="1"/>
              <p:nvPr/>
            </p:nvSpPr>
            <p:spPr>
              <a:xfrm>
                <a:off x="1315966" y="1445111"/>
                <a:ext cx="4195926" cy="9169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ea typeface="Cambria Math" panose="02040503050406030204" pitchFamily="18" charset="0"/>
                          <a:sym typeface="Arial"/>
                        </a:rPr>
                        <m:t>𝜏</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𝐶𝑅</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𝑇𝑖𝑚𝑒</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𝑡𝑎𝑘𝑒𝑛</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𝑏𝑦</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𝑡h𝑒</m:t>
                      </m:r>
                      <m:r>
                        <a:rPr lang="en-US" sz="1800" i="1" dirty="0">
                          <a:solidFill>
                            <a:srgbClr val="0000FF"/>
                          </a:solidFill>
                          <a:latin typeface="Cambria Math" panose="02040503050406030204" pitchFamily="18" charset="0"/>
                        </a:rPr>
                        <m:t> </m:t>
                      </m:r>
                      <m:r>
                        <a:rPr lang="en-US" sz="1800" b="0" i="1" dirty="0" smtClean="0">
                          <a:solidFill>
                            <a:srgbClr val="0000FF"/>
                          </a:solidFill>
                          <a:latin typeface="Cambria Math" panose="02040503050406030204" pitchFamily="18" charset="0"/>
                        </a:rPr>
                        <m:t>𝑐h𝑎𝑟𝑔𝑒</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𝑡𝑜</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𝑑𝑒𝑐𝑎𝑦</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𝑡𝑜</m:t>
                      </m:r>
                      <m:r>
                        <a:rPr lang="en-US" sz="1800" i="1" dirty="0">
                          <a:solidFill>
                            <a:srgbClr val="0000FF"/>
                          </a:solidFill>
                          <a:latin typeface="Cambria Math" panose="02040503050406030204" pitchFamily="18" charset="0"/>
                        </a:rPr>
                        <m:t> </m:t>
                      </m:r>
                    </m:oMath>
                  </m:oMathPara>
                </a14:m>
                <a:endParaRPr lang="en-US" sz="1800" i="1" dirty="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dirty="0">
                          <a:solidFill>
                            <a:srgbClr val="0000FF"/>
                          </a:solidFill>
                          <a:latin typeface="Cambria Math" panose="02040503050406030204" pitchFamily="18" charset="0"/>
                        </a:rPr>
                        <m:t>0.37 </m:t>
                      </m:r>
                      <m:r>
                        <a:rPr lang="en-US" sz="1800" i="1" dirty="0">
                          <a:solidFill>
                            <a:srgbClr val="0000FF"/>
                          </a:solidFill>
                          <a:latin typeface="Cambria Math" panose="02040503050406030204" pitchFamily="18" charset="0"/>
                        </a:rPr>
                        <m:t>𝑜𝑟</m:t>
                      </m:r>
                      <m:r>
                        <a:rPr lang="en-US" sz="1800" i="1" dirty="0">
                          <a:solidFill>
                            <a:srgbClr val="0000FF"/>
                          </a:solidFill>
                          <a:latin typeface="Cambria Math" panose="02040503050406030204" pitchFamily="18" charset="0"/>
                        </a:rPr>
                        <m:t> 37% </m:t>
                      </m:r>
                      <m:r>
                        <a:rPr lang="en-US" sz="1800" i="1" dirty="0">
                          <a:solidFill>
                            <a:srgbClr val="0000FF"/>
                          </a:solidFill>
                          <a:latin typeface="Cambria Math" panose="02040503050406030204" pitchFamily="18" charset="0"/>
                        </a:rPr>
                        <m:t>𝑜𝑓</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𝑖𝑡𝑠</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𝑖𝑛𝑖𝑡𝑖𝑎𝑙</m:t>
                      </m:r>
                      <m:r>
                        <a:rPr lang="en-US" sz="1800" i="1" dirty="0">
                          <a:solidFill>
                            <a:srgbClr val="0000FF"/>
                          </a:solidFill>
                          <a:latin typeface="Cambria Math" panose="02040503050406030204" pitchFamily="18" charset="0"/>
                        </a:rPr>
                        <m:t> </m:t>
                      </m:r>
                      <m:r>
                        <a:rPr lang="en-US" sz="1800" i="1" dirty="0">
                          <a:solidFill>
                            <a:srgbClr val="0000FF"/>
                          </a:solidFill>
                          <a:latin typeface="Cambria Math" panose="02040503050406030204" pitchFamily="18" charset="0"/>
                        </a:rPr>
                        <m:t>𝑣𝑎𝑙𝑢𝑒</m:t>
                      </m:r>
                    </m:oMath>
                  </m:oMathPara>
                </a14:m>
                <a:endParaRPr lang="en-US" dirty="0"/>
              </a:p>
            </p:txBody>
          </p:sp>
        </mc:Choice>
        <mc:Fallback xmlns="">
          <p:sp>
            <p:nvSpPr>
              <p:cNvPr id="33" name="TextBox 32">
                <a:extLst>
                  <a:ext uri="{FF2B5EF4-FFF2-40B4-BE49-F238E27FC236}">
                    <a16:creationId xmlns:a16="http://schemas.microsoft.com/office/drawing/2014/main" id="{17B0598E-E79F-8D92-9D14-9407D7C53FC5}"/>
                  </a:ext>
                </a:extLst>
              </p:cNvPr>
              <p:cNvSpPr txBox="1">
                <a:spLocks noRot="1" noChangeAspect="1" noMove="1" noResize="1" noEditPoints="1" noAdjustHandles="1" noChangeArrowheads="1" noChangeShapeType="1" noTextEdit="1"/>
              </p:cNvSpPr>
              <p:nvPr/>
            </p:nvSpPr>
            <p:spPr>
              <a:xfrm>
                <a:off x="1315966" y="1445111"/>
                <a:ext cx="4195926" cy="916982"/>
              </a:xfrm>
              <a:prstGeom prst="rect">
                <a:avLst/>
              </a:prstGeom>
              <a:blipFill>
                <a:blip r:embed="rId7"/>
                <a:stretch>
                  <a:fillRect r="-1163" b="-6000"/>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039A5E23-A7EF-EF30-D8AC-DD6B3EF79302}"/>
              </a:ext>
            </a:extLst>
          </p:cNvPr>
          <p:cNvCxnSpPr>
            <a:cxnSpLocks/>
          </p:cNvCxnSpPr>
          <p:nvPr/>
        </p:nvCxnSpPr>
        <p:spPr>
          <a:xfrm>
            <a:off x="891631" y="1485021"/>
            <a:ext cx="667611" cy="191736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CBA8E13-CBD2-0108-6F52-65F8DDF00CF0}"/>
              </a:ext>
            </a:extLst>
          </p:cNvPr>
          <p:cNvCxnSpPr>
            <a:cxnSpLocks/>
          </p:cNvCxnSpPr>
          <p:nvPr/>
        </p:nvCxnSpPr>
        <p:spPr>
          <a:xfrm flipV="1">
            <a:off x="1571136" y="2571750"/>
            <a:ext cx="0" cy="88167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ED18C0C-BC7E-C8FA-B22B-2D058824E711}"/>
              </a:ext>
            </a:extLst>
          </p:cNvPr>
          <p:cNvSpPr txBox="1"/>
          <p:nvPr/>
        </p:nvSpPr>
        <p:spPr>
          <a:xfrm>
            <a:off x="0" y="3888955"/>
            <a:ext cx="4880359" cy="584775"/>
          </a:xfrm>
          <a:prstGeom prst="rect">
            <a:avLst/>
          </a:prstGeom>
          <a:noFill/>
          <a:ln>
            <a:solidFill>
              <a:schemeClr val="accent1"/>
            </a:solidFill>
          </a:ln>
        </p:spPr>
        <p:txBody>
          <a:bodyPr wrap="square" rtlCol="0">
            <a:spAutoFit/>
          </a:bodyPr>
          <a:lstStyle/>
          <a:p>
            <a:pPr algn="just"/>
            <a:r>
              <a:rPr lang="en-US" sz="1600" dirty="0"/>
              <a:t>A capacitor would fully discharge in one time constant if its charge decayed at the initial time rate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8536C5-C545-20C3-D46D-355DFC93DC24}"/>
                  </a:ext>
                </a:extLst>
              </p:cNvPr>
              <p:cNvSpPr txBox="1"/>
              <p:nvPr/>
            </p:nvSpPr>
            <p:spPr>
              <a:xfrm>
                <a:off x="211638" y="2423245"/>
                <a:ext cx="66761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rgbClr val="0000FF"/>
                              </a:solidFill>
                              <a:latin typeface="Cambria Math" panose="02040503050406030204" pitchFamily="18" charset="0"/>
                            </a:rPr>
                          </m:ctrlPr>
                        </m:sSubPr>
                        <m:e>
                          <m:r>
                            <a:rPr lang="en-US" sz="1400" b="0" i="1" dirty="0" smtClean="0">
                              <a:solidFill>
                                <a:srgbClr val="0000FF"/>
                              </a:solidFill>
                              <a:latin typeface="Cambria Math" panose="02040503050406030204" pitchFamily="18" charset="0"/>
                            </a:rPr>
                            <m:t>0.37 </m:t>
                          </m:r>
                          <m:r>
                            <a:rPr lang="en-US" sz="1400" b="0" i="1" dirty="0" smtClean="0">
                              <a:solidFill>
                                <a:srgbClr val="0000FF"/>
                              </a:solidFill>
                              <a:latin typeface="Cambria Math" panose="02040503050406030204" pitchFamily="18" charset="0"/>
                            </a:rPr>
                            <m:t>𝑞</m:t>
                          </m:r>
                        </m:e>
                        <m:sub>
                          <m:r>
                            <a:rPr lang="en-US" sz="1400" b="0" i="1" dirty="0" smtClean="0">
                              <a:solidFill>
                                <a:srgbClr val="0000FF"/>
                              </a:solidFill>
                              <a:latin typeface="Cambria Math" panose="02040503050406030204" pitchFamily="18" charset="0"/>
                            </a:rPr>
                            <m:t>𝑜</m:t>
                          </m:r>
                        </m:sub>
                      </m:sSub>
                    </m:oMath>
                  </m:oMathPara>
                </a14:m>
                <a:endParaRPr lang="en-US" dirty="0"/>
              </a:p>
            </p:txBody>
          </p:sp>
        </mc:Choice>
        <mc:Fallback xmlns="">
          <p:sp>
            <p:nvSpPr>
              <p:cNvPr id="20" name="TextBox 19">
                <a:extLst>
                  <a:ext uri="{FF2B5EF4-FFF2-40B4-BE49-F238E27FC236}">
                    <a16:creationId xmlns:a16="http://schemas.microsoft.com/office/drawing/2014/main" id="{708536C5-C545-20C3-D46D-355DFC93DC24}"/>
                  </a:ext>
                </a:extLst>
              </p:cNvPr>
              <p:cNvSpPr txBox="1">
                <a:spLocks noRot="1" noChangeAspect="1" noMove="1" noResize="1" noEditPoints="1" noAdjustHandles="1" noChangeArrowheads="1" noChangeShapeType="1" noTextEdit="1"/>
              </p:cNvSpPr>
              <p:nvPr/>
            </p:nvSpPr>
            <p:spPr>
              <a:xfrm>
                <a:off x="211638" y="2423245"/>
                <a:ext cx="667611" cy="307777"/>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43C4A98-5BB7-7488-FCED-4231E5A9651B}"/>
                  </a:ext>
                </a:extLst>
              </p:cNvPr>
              <p:cNvSpPr txBox="1"/>
              <p:nvPr/>
            </p:nvSpPr>
            <p:spPr>
              <a:xfrm>
                <a:off x="551332" y="1269991"/>
                <a:ext cx="26409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rgbClr val="0000FF"/>
                              </a:solidFill>
                              <a:latin typeface="Cambria Math" panose="02040503050406030204" pitchFamily="18" charset="0"/>
                            </a:rPr>
                          </m:ctrlPr>
                        </m:sSubPr>
                        <m:e>
                          <m:r>
                            <a:rPr lang="en-US" sz="1400" b="0" i="1" dirty="0" smtClean="0">
                              <a:solidFill>
                                <a:srgbClr val="0000FF"/>
                              </a:solidFill>
                              <a:latin typeface="Cambria Math" panose="02040503050406030204" pitchFamily="18" charset="0"/>
                            </a:rPr>
                            <m:t> </m:t>
                          </m:r>
                          <m:r>
                            <a:rPr lang="en-US" sz="1400" b="0" i="1" dirty="0" smtClean="0">
                              <a:solidFill>
                                <a:srgbClr val="0000FF"/>
                              </a:solidFill>
                              <a:latin typeface="Cambria Math" panose="02040503050406030204" pitchFamily="18" charset="0"/>
                            </a:rPr>
                            <m:t>𝑞</m:t>
                          </m:r>
                        </m:e>
                        <m:sub>
                          <m:r>
                            <a:rPr lang="en-US" sz="1400" b="0" i="1" dirty="0" smtClean="0">
                              <a:solidFill>
                                <a:srgbClr val="0000FF"/>
                              </a:solidFill>
                              <a:latin typeface="Cambria Math" panose="02040503050406030204" pitchFamily="18" charset="0"/>
                            </a:rPr>
                            <m:t>𝑜</m:t>
                          </m:r>
                        </m:sub>
                      </m:sSub>
                    </m:oMath>
                  </m:oMathPara>
                </a14:m>
                <a:endParaRPr lang="en-US" dirty="0"/>
              </a:p>
            </p:txBody>
          </p:sp>
        </mc:Choice>
        <mc:Fallback xmlns="">
          <p:sp>
            <p:nvSpPr>
              <p:cNvPr id="21" name="TextBox 20">
                <a:extLst>
                  <a:ext uri="{FF2B5EF4-FFF2-40B4-BE49-F238E27FC236}">
                    <a16:creationId xmlns:a16="http://schemas.microsoft.com/office/drawing/2014/main" id="{143C4A98-5BB7-7488-FCED-4231E5A9651B}"/>
                  </a:ext>
                </a:extLst>
              </p:cNvPr>
              <p:cNvSpPr txBox="1">
                <a:spLocks noRot="1" noChangeAspect="1" noMove="1" noResize="1" noEditPoints="1" noAdjustHandles="1" noChangeArrowheads="1" noChangeShapeType="1" noTextEdit="1"/>
              </p:cNvSpPr>
              <p:nvPr/>
            </p:nvSpPr>
            <p:spPr>
              <a:xfrm>
                <a:off x="551332" y="1269991"/>
                <a:ext cx="264093" cy="307777"/>
              </a:xfrm>
              <a:prstGeom prst="rect">
                <a:avLst/>
              </a:prstGeom>
              <a:blipFill>
                <a:blip r:embed="rId9"/>
                <a:stretch>
                  <a:fillRect r="-25000" b="-1961"/>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7F5FBE0C-08ED-0CA9-6C62-06B89B0244DB}"/>
              </a:ext>
            </a:extLst>
          </p:cNvPr>
          <p:cNvCxnSpPr>
            <a:cxnSpLocks/>
          </p:cNvCxnSpPr>
          <p:nvPr/>
        </p:nvCxnSpPr>
        <p:spPr>
          <a:xfrm flipV="1">
            <a:off x="4880359" y="1557010"/>
            <a:ext cx="1969133" cy="15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42F511-6FCB-22EE-7804-EC5BB2E81A30}"/>
                  </a:ext>
                </a:extLst>
              </p:cNvPr>
              <p:cNvSpPr txBox="1"/>
              <p:nvPr/>
            </p:nvSpPr>
            <p:spPr>
              <a:xfrm>
                <a:off x="6943602" y="1518476"/>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oMath>
                  </m:oMathPara>
                </a14:m>
                <a:endParaRPr lang="en-US" sz="2400" dirty="0"/>
              </a:p>
            </p:txBody>
          </p:sp>
        </mc:Choice>
        <mc:Fallback xmlns="">
          <p:sp>
            <p:nvSpPr>
              <p:cNvPr id="4" name="TextBox 3">
                <a:extLst>
                  <a:ext uri="{FF2B5EF4-FFF2-40B4-BE49-F238E27FC236}">
                    <a16:creationId xmlns:a16="http://schemas.microsoft.com/office/drawing/2014/main" id="{9542F511-6FCB-22EE-7804-EC5BB2E81A30}"/>
                  </a:ext>
                </a:extLst>
              </p:cNvPr>
              <p:cNvSpPr txBox="1">
                <a:spLocks noRot="1" noChangeAspect="1" noMove="1" noResize="1" noEditPoints="1" noAdjustHandles="1" noChangeArrowheads="1" noChangeShapeType="1" noTextEdit="1"/>
              </p:cNvSpPr>
              <p:nvPr/>
            </p:nvSpPr>
            <p:spPr>
              <a:xfrm>
                <a:off x="6943602" y="1518476"/>
                <a:ext cx="406330" cy="461665"/>
              </a:xfrm>
              <a:prstGeom prst="rect">
                <a:avLst/>
              </a:prstGeom>
              <a:blipFill>
                <a:blip r:embed="rId10"/>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2108D65-286E-DA37-992F-307650FFBA89}"/>
              </a:ext>
            </a:extLst>
          </p:cNvPr>
          <p:cNvCxnSpPr>
            <a:cxnSpLocks/>
          </p:cNvCxnSpPr>
          <p:nvPr/>
        </p:nvCxnSpPr>
        <p:spPr>
          <a:xfrm flipH="1">
            <a:off x="4880359" y="849510"/>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B61C4B1-8DCB-A059-8820-5FFEFE87B923}"/>
              </a:ext>
            </a:extLst>
          </p:cNvPr>
          <p:cNvGrpSpPr/>
          <p:nvPr/>
        </p:nvGrpSpPr>
        <p:grpSpPr>
          <a:xfrm>
            <a:off x="4873615" y="443944"/>
            <a:ext cx="2171338" cy="672412"/>
            <a:chOff x="4676775" y="1682364"/>
            <a:chExt cx="1619250" cy="693028"/>
          </a:xfrm>
        </p:grpSpPr>
        <p:cxnSp>
          <p:nvCxnSpPr>
            <p:cNvPr id="13" name="Straight Connector 12">
              <a:extLst>
                <a:ext uri="{FF2B5EF4-FFF2-40B4-BE49-F238E27FC236}">
                  <a16:creationId xmlns:a16="http://schemas.microsoft.com/office/drawing/2014/main" id="{ACC85610-CE47-2380-9D62-C6B9B06AE466}"/>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30144-7165-C144-CE4A-E7D1EE5C3C76}"/>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52A201-F191-B5CC-F37C-2254A77D4855}"/>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AB8092-D73F-C52A-1B43-B194872BA0A9}"/>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306BA6-B9DA-A605-51CF-C00265889065}"/>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76BDEE3-AF11-E3DE-82D7-0DF98CF4AB3E}"/>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C973E4-CD4F-FD67-F2AF-1FB7D6E74BB4}"/>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65098B-8BCE-DB0E-480F-93AFEABDE057}"/>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AD1DAF7F-4F4E-4946-9823-E88CB2386004}"/>
              </a:ext>
            </a:extLst>
          </p:cNvPr>
          <p:cNvCxnSpPr>
            <a:cxnSpLocks/>
          </p:cNvCxnSpPr>
          <p:nvPr/>
        </p:nvCxnSpPr>
        <p:spPr>
          <a:xfrm flipV="1">
            <a:off x="6836272" y="1274857"/>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0081533-CDE7-3D35-53C4-ACC42FC42803}"/>
              </a:ext>
            </a:extLst>
          </p:cNvPr>
          <p:cNvCxnSpPr>
            <a:cxnSpLocks/>
          </p:cNvCxnSpPr>
          <p:nvPr/>
        </p:nvCxnSpPr>
        <p:spPr>
          <a:xfrm flipV="1">
            <a:off x="6993713" y="1423897"/>
            <a:ext cx="0" cy="2629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CA3C6C-B0FA-561D-B5A5-215A98DB93D7}"/>
              </a:ext>
            </a:extLst>
          </p:cNvPr>
          <p:cNvCxnSpPr>
            <a:cxnSpLocks/>
          </p:cNvCxnSpPr>
          <p:nvPr/>
        </p:nvCxnSpPr>
        <p:spPr>
          <a:xfrm flipV="1">
            <a:off x="6991337" y="1550696"/>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B73A9B-6924-651C-5C23-2761D88403D2}"/>
              </a:ext>
            </a:extLst>
          </p:cNvPr>
          <p:cNvCxnSpPr>
            <a:cxnSpLocks/>
          </p:cNvCxnSpPr>
          <p:nvPr/>
        </p:nvCxnSpPr>
        <p:spPr>
          <a:xfrm flipH="1">
            <a:off x="8947887" y="827517"/>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A33FB6-4A45-9A3A-3BED-AD3A67539C99}"/>
                  </a:ext>
                </a:extLst>
              </p:cNvPr>
              <p:cNvSpPr txBox="1"/>
              <p:nvPr/>
            </p:nvSpPr>
            <p:spPr>
              <a:xfrm>
                <a:off x="8036772" y="897977"/>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39" name="TextBox 38">
                <a:extLst>
                  <a:ext uri="{FF2B5EF4-FFF2-40B4-BE49-F238E27FC236}">
                    <a16:creationId xmlns:a16="http://schemas.microsoft.com/office/drawing/2014/main" id="{31A33FB6-4A45-9A3A-3BED-AD3A67539C99}"/>
                  </a:ext>
                </a:extLst>
              </p:cNvPr>
              <p:cNvSpPr txBox="1">
                <a:spLocks noRot="1" noChangeAspect="1" noMove="1" noResize="1" noEditPoints="1" noAdjustHandles="1" noChangeArrowheads="1" noChangeShapeType="1" noTextEdit="1"/>
              </p:cNvSpPr>
              <p:nvPr/>
            </p:nvSpPr>
            <p:spPr>
              <a:xfrm>
                <a:off x="8036772" y="897977"/>
                <a:ext cx="40633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D2D27BD-82F1-264B-1211-16C1022F6B37}"/>
                  </a:ext>
                </a:extLst>
              </p:cNvPr>
              <p:cNvSpPr txBox="1"/>
              <p:nvPr/>
            </p:nvSpPr>
            <p:spPr>
              <a:xfrm>
                <a:off x="6262214" y="930959"/>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40" name="TextBox 39">
                <a:extLst>
                  <a:ext uri="{FF2B5EF4-FFF2-40B4-BE49-F238E27FC236}">
                    <a16:creationId xmlns:a16="http://schemas.microsoft.com/office/drawing/2014/main" id="{DD2D27BD-82F1-264B-1211-16C1022F6B37}"/>
                  </a:ext>
                </a:extLst>
              </p:cNvPr>
              <p:cNvSpPr txBox="1">
                <a:spLocks noRot="1" noChangeAspect="1" noMove="1" noResize="1" noEditPoints="1" noAdjustHandles="1" noChangeArrowheads="1" noChangeShapeType="1" noTextEdit="1"/>
              </p:cNvSpPr>
              <p:nvPr/>
            </p:nvSpPr>
            <p:spPr>
              <a:xfrm>
                <a:off x="6262214" y="930959"/>
                <a:ext cx="406330" cy="461665"/>
              </a:xfrm>
              <a:prstGeom prst="rect">
                <a:avLst/>
              </a:prstGeom>
              <a:blipFill>
                <a:blip r:embed="rId12"/>
                <a:stretch>
                  <a:fillRect/>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F4A4C1EE-2ECF-AEFB-B9C2-333C5878A4DF}"/>
              </a:ext>
            </a:extLst>
          </p:cNvPr>
          <p:cNvCxnSpPr>
            <a:cxnSpLocks/>
          </p:cNvCxnSpPr>
          <p:nvPr/>
        </p:nvCxnSpPr>
        <p:spPr>
          <a:xfrm flipV="1">
            <a:off x="8556005" y="1554067"/>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753560E-45C8-ABD0-0FD2-D809EF5C1CE7}"/>
              </a:ext>
            </a:extLst>
          </p:cNvPr>
          <p:cNvCxnSpPr>
            <a:cxnSpLocks/>
          </p:cNvCxnSpPr>
          <p:nvPr/>
        </p:nvCxnSpPr>
        <p:spPr>
          <a:xfrm flipV="1">
            <a:off x="8361365" y="1423897"/>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8A1376F-49D4-EB04-06EB-9BC927AF438C}"/>
                  </a:ext>
                </a:extLst>
              </p:cNvPr>
              <p:cNvSpPr txBox="1"/>
              <p:nvPr/>
            </p:nvSpPr>
            <p:spPr>
              <a:xfrm>
                <a:off x="8254036" y="1518477"/>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46" name="TextBox 45">
                <a:extLst>
                  <a:ext uri="{FF2B5EF4-FFF2-40B4-BE49-F238E27FC236}">
                    <a16:creationId xmlns:a16="http://schemas.microsoft.com/office/drawing/2014/main" id="{38A1376F-49D4-EB04-06EB-9BC927AF438C}"/>
                  </a:ext>
                </a:extLst>
              </p:cNvPr>
              <p:cNvSpPr txBox="1">
                <a:spLocks noRot="1" noChangeAspect="1" noMove="1" noResize="1" noEditPoints="1" noAdjustHandles="1" noChangeArrowheads="1" noChangeShapeType="1" noTextEdit="1"/>
              </p:cNvSpPr>
              <p:nvPr/>
            </p:nvSpPr>
            <p:spPr>
              <a:xfrm>
                <a:off x="8254036" y="1518477"/>
                <a:ext cx="406330" cy="461665"/>
              </a:xfrm>
              <a:prstGeom prst="rect">
                <a:avLst/>
              </a:prstGeom>
              <a:blipFill>
                <a:blip r:embed="rId13"/>
                <a:stretch>
                  <a:fillRect l="-2985" r="-1493"/>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851224A0-8881-5F5B-C936-6D2082A1B2AC}"/>
              </a:ext>
            </a:extLst>
          </p:cNvPr>
          <p:cNvCxnSpPr>
            <a:cxnSpLocks/>
          </p:cNvCxnSpPr>
          <p:nvPr/>
        </p:nvCxnSpPr>
        <p:spPr>
          <a:xfrm flipV="1">
            <a:off x="6607330" y="843816"/>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8F9128D-753F-FC4E-36DD-738E2118A680}"/>
              </a:ext>
            </a:extLst>
          </p:cNvPr>
          <p:cNvCxnSpPr>
            <a:cxnSpLocks/>
          </p:cNvCxnSpPr>
          <p:nvPr/>
        </p:nvCxnSpPr>
        <p:spPr>
          <a:xfrm flipV="1">
            <a:off x="7971055" y="563791"/>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AA58EF-9529-A73A-A348-4A6D6413BF46}"/>
              </a:ext>
            </a:extLst>
          </p:cNvPr>
          <p:cNvCxnSpPr>
            <a:cxnSpLocks/>
          </p:cNvCxnSpPr>
          <p:nvPr/>
        </p:nvCxnSpPr>
        <p:spPr>
          <a:xfrm flipV="1">
            <a:off x="8070971" y="566243"/>
            <a:ext cx="0" cy="560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19F50DA-805A-7067-C5B6-CEBA556398B8}"/>
              </a:ext>
            </a:extLst>
          </p:cNvPr>
          <p:cNvCxnSpPr>
            <a:cxnSpLocks/>
          </p:cNvCxnSpPr>
          <p:nvPr/>
        </p:nvCxnSpPr>
        <p:spPr>
          <a:xfrm flipV="1">
            <a:off x="8070971" y="843815"/>
            <a:ext cx="876916"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99" name="TextBox 3098">
                <a:extLst>
                  <a:ext uri="{FF2B5EF4-FFF2-40B4-BE49-F238E27FC236}">
                    <a16:creationId xmlns:a16="http://schemas.microsoft.com/office/drawing/2014/main" id="{B5292400-9A7E-E4F1-A139-CFA033E2981B}"/>
                  </a:ext>
                </a:extLst>
              </p:cNvPr>
              <p:cNvSpPr txBox="1"/>
              <p:nvPr/>
            </p:nvSpPr>
            <p:spPr>
              <a:xfrm>
                <a:off x="3665356" y="3192507"/>
                <a:ext cx="3566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oMath>
                  </m:oMathPara>
                </a14:m>
                <a:endParaRPr lang="en-US" dirty="0"/>
              </a:p>
            </p:txBody>
          </p:sp>
        </mc:Choice>
        <mc:Fallback xmlns="">
          <p:sp>
            <p:nvSpPr>
              <p:cNvPr id="3099" name="TextBox 3098">
                <a:extLst>
                  <a:ext uri="{FF2B5EF4-FFF2-40B4-BE49-F238E27FC236}">
                    <a16:creationId xmlns:a16="http://schemas.microsoft.com/office/drawing/2014/main" id="{B5292400-9A7E-E4F1-A139-CFA033E2981B}"/>
                  </a:ext>
                </a:extLst>
              </p:cNvPr>
              <p:cNvSpPr txBox="1">
                <a:spLocks noRot="1" noChangeAspect="1" noMove="1" noResize="1" noEditPoints="1" noAdjustHandles="1" noChangeArrowheads="1" noChangeShapeType="1" noTextEdit="1"/>
              </p:cNvSpPr>
              <p:nvPr/>
            </p:nvSpPr>
            <p:spPr>
              <a:xfrm>
                <a:off x="3665356" y="3192507"/>
                <a:ext cx="356690"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0" name="TextBox 3099">
                <a:extLst>
                  <a:ext uri="{FF2B5EF4-FFF2-40B4-BE49-F238E27FC236}">
                    <a16:creationId xmlns:a16="http://schemas.microsoft.com/office/drawing/2014/main" id="{9AD56CEE-23A5-975B-0796-FD1D0A2A90AE}"/>
                  </a:ext>
                </a:extLst>
              </p:cNvPr>
              <p:cNvSpPr txBox="1"/>
              <p:nvPr/>
            </p:nvSpPr>
            <p:spPr>
              <a:xfrm>
                <a:off x="5153021" y="2825915"/>
                <a:ext cx="3944109" cy="901593"/>
              </a:xfrm>
              <a:prstGeom prst="rect">
                <a:avLst/>
              </a:prstGeom>
              <a:noFill/>
              <a:ln>
                <a:solidFill>
                  <a:srgbClr val="FF0000"/>
                </a:solidFill>
              </a:ln>
            </p:spPr>
            <p:txBody>
              <a:bodyPr wrap="square">
                <a:spAutoFit/>
              </a:bodyPr>
              <a:lstStyle/>
              <a:p>
                <a:r>
                  <a:rPr lang="en-US" sz="2000" dirty="0"/>
                  <a:t>Voltage drop across R:</a:t>
                </a:r>
              </a:p>
              <a:p>
                <a14:m>
                  <m:oMath xmlns:m="http://schemas.openxmlformats.org/officeDocument/2006/math">
                    <m:sSub>
                      <m:sSub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e>
                    </m:d>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𝑅𝑖</m:t>
                    </m:r>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f>
                      <m:fPr>
                        <m:ctrlPr>
                          <a:rPr lang="en-US" sz="2000" i="1" dirty="0">
                            <a:solidFill>
                              <a:srgbClr val="0000FF"/>
                            </a:solidFill>
                            <a:latin typeface="Cambria Math" panose="02040503050406030204" pitchFamily="18" charset="0"/>
                          </a:rPr>
                        </m:ctrlPr>
                      </m:fPr>
                      <m:num>
                        <m:sSub>
                          <m:sSubPr>
                            <m:ctrlPr>
                              <a:rPr lang="en-US" sz="2000" i="1" dirty="0">
                                <a:solidFill>
                                  <a:srgbClr val="0000FF"/>
                                </a:solidFill>
                                <a:latin typeface="Cambria Math" panose="02040503050406030204" pitchFamily="18" charset="0"/>
                              </a:rPr>
                            </m:ctrlPr>
                          </m:sSubPr>
                          <m:e>
                            <m:r>
                              <a:rPr lang="en-US" sz="2000" i="1" dirty="0">
                                <a:solidFill>
                                  <a:srgbClr val="0000FF"/>
                                </a:solidFill>
                                <a:latin typeface="Cambria Math" panose="02040503050406030204" pitchFamily="18" charset="0"/>
                              </a:rPr>
                              <m:t>𝑞</m:t>
                            </m:r>
                          </m:e>
                          <m:sub>
                            <m:r>
                              <a:rPr lang="en-US" sz="2000" i="1" dirty="0">
                                <a:solidFill>
                                  <a:srgbClr val="0000FF"/>
                                </a:solidFill>
                                <a:latin typeface="Cambria Math" panose="02040503050406030204" pitchFamily="18" charset="0"/>
                              </a:rPr>
                              <m:t>𝑜</m:t>
                            </m:r>
                          </m:sub>
                        </m:sSub>
                      </m:num>
                      <m:den>
                        <m:r>
                          <a:rPr lang="en-US" sz="2000" i="1" dirty="0">
                            <a:solidFill>
                              <a:srgbClr val="0000FF"/>
                            </a:solidFill>
                            <a:latin typeface="Cambria Math" panose="02040503050406030204" pitchFamily="18" charset="0"/>
                          </a:rPr>
                          <m:t>𝐶</m:t>
                        </m:r>
                      </m:den>
                    </m:f>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𝑡</m:t>
                            </m:r>
                          </m:num>
                          <m:den>
                            <m:r>
                              <a:rPr lang="en-US" sz="2000" i="1" dirty="0">
                                <a:solidFill>
                                  <a:srgbClr val="0000FF"/>
                                </a:solidFill>
                                <a:latin typeface="Cambria Math" panose="02040503050406030204" pitchFamily="18" charset="0"/>
                              </a:rPr>
                              <m:t>𝐶𝑅</m:t>
                            </m:r>
                          </m:den>
                        </m:f>
                      </m:sup>
                    </m:sSup>
                    <m:r>
                      <a:rPr lang="en-US" sz="2000" b="0" i="1" dirty="0" smtClean="0">
                        <a:solidFill>
                          <a:srgbClr val="0000FF"/>
                        </a:solidFill>
                        <a:latin typeface="Cambria Math" panose="02040503050406030204" pitchFamily="18" charset="0"/>
                      </a:rPr>
                      <m:t>=</m:t>
                    </m:r>
                  </m:oMath>
                </a14:m>
                <a:r>
                  <a:rPr lang="en-US" sz="2000" dirty="0">
                    <a:solidFill>
                      <a:srgbClr val="0000FF"/>
                    </a:solidFill>
                  </a:rPr>
                  <a:t> </a:t>
                </a:r>
                <a14:m>
                  <m:oMath xmlns:m="http://schemas.openxmlformats.org/officeDocument/2006/math">
                    <m:r>
                      <a:rPr lang="en-US" sz="2000" b="0" i="0" dirty="0" smtClean="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𝐸</m:t>
                    </m:r>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𝑡</m:t>
                            </m:r>
                          </m:num>
                          <m:den>
                            <m:r>
                              <a:rPr lang="en-US" sz="2000" i="1" dirty="0">
                                <a:solidFill>
                                  <a:srgbClr val="0000FF"/>
                                </a:solidFill>
                                <a:latin typeface="Cambria Math" panose="02040503050406030204" pitchFamily="18" charset="0"/>
                              </a:rPr>
                              <m:t>𝐶𝑅</m:t>
                            </m:r>
                          </m:den>
                        </m:f>
                      </m:sup>
                    </m:sSup>
                  </m:oMath>
                </a14:m>
                <a:r>
                  <a:rPr lang="en-US" sz="2000" dirty="0"/>
                  <a:t>      </a:t>
                </a:r>
              </a:p>
            </p:txBody>
          </p:sp>
        </mc:Choice>
        <mc:Fallback xmlns="">
          <p:sp>
            <p:nvSpPr>
              <p:cNvPr id="3100" name="TextBox 3099">
                <a:extLst>
                  <a:ext uri="{FF2B5EF4-FFF2-40B4-BE49-F238E27FC236}">
                    <a16:creationId xmlns:a16="http://schemas.microsoft.com/office/drawing/2014/main" id="{9AD56CEE-23A5-975B-0796-FD1D0A2A90AE}"/>
                  </a:ext>
                </a:extLst>
              </p:cNvPr>
              <p:cNvSpPr txBox="1">
                <a:spLocks noRot="1" noChangeAspect="1" noMove="1" noResize="1" noEditPoints="1" noAdjustHandles="1" noChangeArrowheads="1" noChangeShapeType="1" noTextEdit="1"/>
              </p:cNvSpPr>
              <p:nvPr/>
            </p:nvSpPr>
            <p:spPr>
              <a:xfrm>
                <a:off x="5153021" y="2825915"/>
                <a:ext cx="3944109" cy="901593"/>
              </a:xfrm>
              <a:prstGeom prst="rect">
                <a:avLst/>
              </a:prstGeom>
              <a:blipFill>
                <a:blip r:embed="rId15"/>
                <a:stretch>
                  <a:fillRect l="-1387" t="-2685"/>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1" name="TextBox 3100">
                <a:extLst>
                  <a:ext uri="{FF2B5EF4-FFF2-40B4-BE49-F238E27FC236}">
                    <a16:creationId xmlns:a16="http://schemas.microsoft.com/office/drawing/2014/main" id="{3F3DC1CA-0D28-E580-8028-ADE9FB8A9C3F}"/>
                  </a:ext>
                </a:extLst>
              </p:cNvPr>
              <p:cNvSpPr txBox="1"/>
              <p:nvPr/>
            </p:nvSpPr>
            <p:spPr>
              <a:xfrm>
                <a:off x="5153022" y="3878098"/>
                <a:ext cx="3944109" cy="901593"/>
              </a:xfrm>
              <a:prstGeom prst="rect">
                <a:avLst/>
              </a:prstGeom>
              <a:noFill/>
              <a:ln>
                <a:solidFill>
                  <a:srgbClr val="FF0000"/>
                </a:solidFill>
              </a:ln>
            </p:spPr>
            <p:txBody>
              <a:bodyPr wrap="square">
                <a:spAutoFit/>
              </a:bodyPr>
              <a:lstStyle/>
              <a:p>
                <a:r>
                  <a:rPr lang="en-US" sz="2000" dirty="0"/>
                  <a:t>Voltage drop across C:</a:t>
                </a:r>
              </a:p>
              <a:p>
                <a14:m>
                  <m:oMath xmlns:m="http://schemas.openxmlformats.org/officeDocument/2006/math">
                    <m:sSub>
                      <m:sSub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sSubPr>
                      <m:e>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 </m:t>
                        </m:r>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𝑣</m:t>
                        </m:r>
                      </m:e>
                      <m:sub>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𝑐</m:t>
                        </m:r>
                      </m:sub>
                    </m:sSub>
                    <m:d>
                      <m:dPr>
                        <m:ctrlP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ctrlPr>
                      </m:dPr>
                      <m:e>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𝑡</m:t>
                        </m:r>
                      </m:e>
                    </m:d>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f>
                      <m:fPr>
                        <m:ctrlPr>
                          <a:rPr lang="en-US" sz="2000" i="1" dirty="0">
                            <a:solidFill>
                              <a:srgbClr val="0000FF"/>
                            </a:solidFill>
                            <a:latin typeface="Cambria Math" panose="02040503050406030204" pitchFamily="18" charset="0"/>
                          </a:rPr>
                        </m:ctrlPr>
                      </m:fPr>
                      <m:num>
                        <m:r>
                          <a:rPr lang="en-US" sz="2000" b="0" i="1" dirty="0" smtClean="0">
                            <a:solidFill>
                              <a:srgbClr val="0000FF"/>
                            </a:solidFill>
                            <a:latin typeface="Cambria Math" panose="02040503050406030204" pitchFamily="18" charset="0"/>
                          </a:rPr>
                          <m:t>𝑞</m:t>
                        </m:r>
                      </m:num>
                      <m:den>
                        <m:r>
                          <a:rPr lang="en-US" sz="2000" i="1" dirty="0">
                            <a:solidFill>
                              <a:srgbClr val="0000FF"/>
                            </a:solidFill>
                            <a:latin typeface="Cambria Math" panose="02040503050406030204" pitchFamily="18" charset="0"/>
                          </a:rPr>
                          <m:t>𝐶</m:t>
                        </m:r>
                      </m:den>
                    </m:f>
                    <m:r>
                      <a:rPr lang="en-US" sz="2000" b="0" i="1" dirty="0" smtClean="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sSub>
                          <m:sSubPr>
                            <m:ctrlPr>
                              <a:rPr lang="en-US" sz="2000" i="1" dirty="0">
                                <a:solidFill>
                                  <a:srgbClr val="0000FF"/>
                                </a:solidFill>
                                <a:latin typeface="Cambria Math" panose="02040503050406030204" pitchFamily="18" charset="0"/>
                              </a:rPr>
                            </m:ctrlPr>
                          </m:sSubPr>
                          <m:e>
                            <m:r>
                              <a:rPr lang="en-US" sz="2000" i="1" dirty="0">
                                <a:solidFill>
                                  <a:srgbClr val="0000FF"/>
                                </a:solidFill>
                                <a:latin typeface="Cambria Math" panose="02040503050406030204" pitchFamily="18" charset="0"/>
                              </a:rPr>
                              <m:t>𝑞</m:t>
                            </m:r>
                          </m:e>
                          <m:sub>
                            <m:r>
                              <a:rPr lang="en-US" sz="2000" i="1" dirty="0">
                                <a:solidFill>
                                  <a:srgbClr val="0000FF"/>
                                </a:solidFill>
                                <a:latin typeface="Cambria Math" panose="02040503050406030204" pitchFamily="18" charset="0"/>
                              </a:rPr>
                              <m:t>𝑜</m:t>
                            </m:r>
                          </m:sub>
                        </m:sSub>
                      </m:num>
                      <m:den>
                        <m:r>
                          <a:rPr lang="en-US" sz="2000" i="1" dirty="0">
                            <a:solidFill>
                              <a:srgbClr val="0000FF"/>
                            </a:solidFill>
                            <a:latin typeface="Cambria Math" panose="02040503050406030204" pitchFamily="18" charset="0"/>
                          </a:rPr>
                          <m:t>𝐶</m:t>
                        </m:r>
                      </m:den>
                    </m:f>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𝑡</m:t>
                            </m:r>
                          </m:num>
                          <m:den>
                            <m:r>
                              <a:rPr lang="en-US" sz="2000" i="1" dirty="0">
                                <a:solidFill>
                                  <a:srgbClr val="0000FF"/>
                                </a:solidFill>
                                <a:latin typeface="Cambria Math" panose="02040503050406030204" pitchFamily="18" charset="0"/>
                              </a:rPr>
                              <m:t>𝐶𝑅</m:t>
                            </m:r>
                          </m:den>
                        </m:f>
                      </m:sup>
                    </m:sSup>
                    <m:r>
                      <a:rPr lang="en-US" sz="2000" b="0" i="1" dirty="0" smtClean="0">
                        <a:solidFill>
                          <a:srgbClr val="0000FF"/>
                        </a:solidFill>
                        <a:latin typeface="Cambria Math" panose="02040503050406030204" pitchFamily="18" charset="0"/>
                      </a:rPr>
                      <m:t>=</m:t>
                    </m:r>
                    <m:r>
                      <a:rPr lang="en-US" sz="2000" i="1" dirty="0">
                        <a:solidFill>
                          <a:srgbClr val="0000FF"/>
                        </a:solidFill>
                        <a:latin typeface="Cambria Math" panose="02040503050406030204" pitchFamily="18" charset="0"/>
                      </a:rPr>
                      <m:t>𝐸</m:t>
                    </m:r>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𝑒</m:t>
                        </m:r>
                      </m:e>
                      <m:sup>
                        <m:r>
                          <a:rPr lang="en-US" sz="2000" dirty="0">
                            <a:solidFill>
                              <a:srgbClr val="0000FF"/>
                            </a:solidFill>
                            <a:latin typeface="Cambria Math" panose="02040503050406030204" pitchFamily="18" charset="0"/>
                          </a:rPr>
                          <m:t>−</m:t>
                        </m:r>
                        <m:f>
                          <m:fPr>
                            <m:ctrlPr>
                              <a:rPr lang="en-US" sz="2000" i="1" dirty="0">
                                <a:solidFill>
                                  <a:srgbClr val="0000FF"/>
                                </a:solidFill>
                                <a:latin typeface="Cambria Math" panose="02040503050406030204" pitchFamily="18" charset="0"/>
                              </a:rPr>
                            </m:ctrlPr>
                          </m:fPr>
                          <m:num>
                            <m:r>
                              <a:rPr lang="en-US" sz="2000" i="1" dirty="0">
                                <a:solidFill>
                                  <a:srgbClr val="0000FF"/>
                                </a:solidFill>
                                <a:latin typeface="Cambria Math" panose="02040503050406030204" pitchFamily="18" charset="0"/>
                              </a:rPr>
                              <m:t>𝑡</m:t>
                            </m:r>
                          </m:num>
                          <m:den>
                            <m:r>
                              <a:rPr lang="en-US" sz="2000" i="1" dirty="0">
                                <a:solidFill>
                                  <a:srgbClr val="0000FF"/>
                                </a:solidFill>
                                <a:latin typeface="Cambria Math" panose="02040503050406030204" pitchFamily="18" charset="0"/>
                              </a:rPr>
                              <m:t>𝐶𝑅</m:t>
                            </m:r>
                          </m:den>
                        </m:f>
                      </m:sup>
                    </m:sSup>
                  </m:oMath>
                </a14:m>
                <a:r>
                  <a:rPr lang="en-US" sz="2000" dirty="0"/>
                  <a:t>             </a:t>
                </a:r>
              </a:p>
            </p:txBody>
          </p:sp>
        </mc:Choice>
        <mc:Fallback xmlns="">
          <p:sp>
            <p:nvSpPr>
              <p:cNvPr id="3101" name="TextBox 3100">
                <a:extLst>
                  <a:ext uri="{FF2B5EF4-FFF2-40B4-BE49-F238E27FC236}">
                    <a16:creationId xmlns:a16="http://schemas.microsoft.com/office/drawing/2014/main" id="{3F3DC1CA-0D28-E580-8028-ADE9FB8A9C3F}"/>
                  </a:ext>
                </a:extLst>
              </p:cNvPr>
              <p:cNvSpPr txBox="1">
                <a:spLocks noRot="1" noChangeAspect="1" noMove="1" noResize="1" noEditPoints="1" noAdjustHandles="1" noChangeArrowheads="1" noChangeShapeType="1" noTextEdit="1"/>
              </p:cNvSpPr>
              <p:nvPr/>
            </p:nvSpPr>
            <p:spPr>
              <a:xfrm>
                <a:off x="5153022" y="3878098"/>
                <a:ext cx="3944109" cy="901593"/>
              </a:xfrm>
              <a:prstGeom prst="rect">
                <a:avLst/>
              </a:prstGeom>
              <a:blipFill>
                <a:blip r:embed="rId16"/>
                <a:stretch>
                  <a:fillRect l="-1387" t="-2000"/>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2" name="TextBox 3101">
                <a:extLst>
                  <a:ext uri="{FF2B5EF4-FFF2-40B4-BE49-F238E27FC236}">
                    <a16:creationId xmlns:a16="http://schemas.microsoft.com/office/drawing/2014/main" id="{D54806E2-A55B-5038-CDCD-B294982231B6}"/>
                  </a:ext>
                </a:extLst>
              </p:cNvPr>
              <p:cNvSpPr txBox="1"/>
              <p:nvPr/>
            </p:nvSpPr>
            <p:spPr>
              <a:xfrm>
                <a:off x="5959" y="4576629"/>
                <a:ext cx="3684342" cy="450636"/>
              </a:xfrm>
              <a:prstGeom prst="rect">
                <a:avLst/>
              </a:prstGeom>
              <a:noFill/>
              <a:ln>
                <a:solidFill>
                  <a:srgbClr val="FF0000"/>
                </a:solidFill>
              </a:ln>
            </p:spPr>
            <p:txBody>
              <a:bodyPr wrap="none" lIns="0" tIns="0" rIns="0" bIns="0" rtlCol="0">
                <a:spAutoFit/>
              </a:bodyPr>
              <a:lstStyle/>
              <a:p>
                <a:r>
                  <a:rPr lang="en-US" sz="1800" dirty="0"/>
                  <a:t>Charging current:</a:t>
                </a:r>
                <a14:m>
                  <m:oMath xmlns:m="http://schemas.openxmlformats.org/officeDocument/2006/math">
                    <m:r>
                      <a:rPr lang="en-US" sz="1800" b="0" i="0" dirty="0" smtClean="0">
                        <a:solidFill>
                          <a:srgbClr val="0000FF"/>
                        </a:solidFill>
                        <a:latin typeface="Cambria Math" panose="02040503050406030204" pitchFamily="18" charset="0"/>
                      </a:rPr>
                      <m:t>  </m:t>
                    </m:r>
                    <m:r>
                      <a:rPr lang="en-US" sz="1800" i="1" dirty="0" smtClean="0">
                        <a:solidFill>
                          <a:srgbClr val="0000FF"/>
                        </a:solidFill>
                        <a:latin typeface="Cambria Math" panose="02040503050406030204" pitchFamily="18" charset="0"/>
                      </a:rPr>
                      <m:t>𝑖</m:t>
                    </m:r>
                    <m:r>
                      <a:rPr lang="en-US" sz="1800" b="0" i="0" dirty="0" smtClean="0">
                        <a:solidFill>
                          <a:srgbClr val="0000FF"/>
                        </a:solidFill>
                        <a:latin typeface="Cambria Math" panose="02040503050406030204" pitchFamily="18" charset="0"/>
                      </a:rPr>
                      <m:t>=</m:t>
                    </m:r>
                    <m:f>
                      <m:fPr>
                        <m:ctrlPr>
                          <a:rPr lang="en-US" sz="1800" b="0" i="1" dirty="0" smtClean="0">
                            <a:solidFill>
                              <a:srgbClr val="0000FF"/>
                            </a:solidFill>
                            <a:latin typeface="Cambria Math" panose="02040503050406030204" pitchFamily="18" charset="0"/>
                          </a:rPr>
                        </m:ctrlPr>
                      </m:fPr>
                      <m:num>
                        <m:r>
                          <m:rPr>
                            <m:sty m:val="p"/>
                          </m:rPr>
                          <a:rPr lang="en-US" sz="1800" b="0" i="0" dirty="0" smtClean="0">
                            <a:solidFill>
                              <a:srgbClr val="0000FF"/>
                            </a:solidFill>
                            <a:latin typeface="Cambria Math" panose="02040503050406030204" pitchFamily="18" charset="0"/>
                          </a:rPr>
                          <m:t>dq</m:t>
                        </m:r>
                      </m:num>
                      <m:den>
                        <m:r>
                          <m:rPr>
                            <m:sty m:val="p"/>
                          </m:rPr>
                          <a:rPr lang="en-US" sz="1800" b="0" i="0" dirty="0" smtClean="0">
                            <a:solidFill>
                              <a:srgbClr val="0000FF"/>
                            </a:solidFill>
                            <a:latin typeface="Cambria Math" panose="02040503050406030204" pitchFamily="18" charset="0"/>
                          </a:rPr>
                          <m:t>dt</m:t>
                        </m:r>
                      </m:den>
                    </m:f>
                  </m:oMath>
                </a14:m>
                <a:r>
                  <a:rPr lang="en-US" sz="1800" b="0" i="0" dirty="0">
                    <a:solidFill>
                      <a:srgbClr val="0000FF"/>
                    </a:solidFill>
                    <a:latin typeface="Cambria Math" panose="02040503050406030204" pitchFamily="18" charset="0"/>
                  </a:rPr>
                  <a:t> =</a:t>
                </a:r>
                <a:r>
                  <a:rPr lang="en-US" sz="1800" dirty="0">
                    <a:solidFill>
                      <a:srgbClr val="0000FF"/>
                    </a:solidFill>
                  </a:rPr>
                  <a:t> </a:t>
                </a:r>
                <a14:m>
                  <m:oMath xmlns:m="http://schemas.openxmlformats.org/officeDocument/2006/math">
                    <m:r>
                      <a:rPr lang="en-US" sz="1800" b="0" i="0"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𝑞</m:t>
                            </m:r>
                          </m:e>
                          <m:sub>
                            <m:r>
                              <a:rPr lang="en-US" sz="1800" i="1" dirty="0">
                                <a:solidFill>
                                  <a:srgbClr val="0000FF"/>
                                </a:solidFill>
                                <a:latin typeface="Cambria Math" panose="02040503050406030204" pitchFamily="18" charset="0"/>
                              </a:rPr>
                              <m:t>𝑜</m:t>
                            </m:r>
                          </m:sub>
                        </m:sSub>
                      </m:num>
                      <m:den>
                        <m:r>
                          <a:rPr lang="en-US" sz="1800" i="1" dirty="0">
                            <a:solidFill>
                              <a:srgbClr val="0000FF"/>
                            </a:solidFill>
                            <a:latin typeface="Cambria Math" panose="02040503050406030204" pitchFamily="18" charset="0"/>
                          </a:rPr>
                          <m:t>𝐶𝑅</m:t>
                        </m:r>
                      </m:den>
                    </m:f>
                    <m:sSup>
                      <m:sSupPr>
                        <m:ctrlPr>
                          <a:rPr lang="en-US" sz="1800" i="1" dirty="0">
                            <a:solidFill>
                              <a:srgbClr val="0000FF"/>
                            </a:solidFill>
                            <a:latin typeface="Cambria Math" panose="02040503050406030204" pitchFamily="18" charset="0"/>
                          </a:rPr>
                        </m:ctrlPr>
                      </m:sSupPr>
                      <m:e>
                        <m:r>
                          <a:rPr lang="en-US" sz="1800" i="1" dirty="0">
                            <a:solidFill>
                              <a:srgbClr val="0000FF"/>
                            </a:solidFill>
                            <a:latin typeface="Cambria Math" panose="02040503050406030204" pitchFamily="18" charset="0"/>
                          </a:rPr>
                          <m:t>𝑒</m:t>
                        </m:r>
                      </m:e>
                      <m:sup>
                        <m:r>
                          <a:rPr lang="en-US" sz="1800" dirty="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𝑡</m:t>
                            </m:r>
                          </m:num>
                          <m:den>
                            <m:r>
                              <a:rPr lang="en-US" sz="1800" i="1" dirty="0">
                                <a:solidFill>
                                  <a:srgbClr val="0000FF"/>
                                </a:solidFill>
                                <a:latin typeface="Cambria Math" panose="02040503050406030204" pitchFamily="18" charset="0"/>
                              </a:rPr>
                              <m:t>𝐶𝑅</m:t>
                            </m:r>
                          </m:den>
                        </m:f>
                      </m:sup>
                    </m:sSup>
                  </m:oMath>
                </a14:m>
                <a:endParaRPr lang="en-US" sz="1800" b="0" i="0" dirty="0">
                  <a:solidFill>
                    <a:srgbClr val="0000FF"/>
                  </a:solidFill>
                  <a:latin typeface="Cambria Math" panose="02040503050406030204" pitchFamily="18" charset="0"/>
                </a:endParaRPr>
              </a:p>
            </p:txBody>
          </p:sp>
        </mc:Choice>
        <mc:Fallback xmlns="">
          <p:sp>
            <p:nvSpPr>
              <p:cNvPr id="3102" name="TextBox 3101">
                <a:extLst>
                  <a:ext uri="{FF2B5EF4-FFF2-40B4-BE49-F238E27FC236}">
                    <a16:creationId xmlns:a16="http://schemas.microsoft.com/office/drawing/2014/main" id="{D54806E2-A55B-5038-CDCD-B294982231B6}"/>
                  </a:ext>
                </a:extLst>
              </p:cNvPr>
              <p:cNvSpPr txBox="1">
                <a:spLocks noRot="1" noChangeAspect="1" noMove="1" noResize="1" noEditPoints="1" noAdjustHandles="1" noChangeArrowheads="1" noChangeShapeType="1" noTextEdit="1"/>
              </p:cNvSpPr>
              <p:nvPr/>
            </p:nvSpPr>
            <p:spPr>
              <a:xfrm>
                <a:off x="5959" y="4576629"/>
                <a:ext cx="3684342" cy="450636"/>
              </a:xfrm>
              <a:prstGeom prst="rect">
                <a:avLst/>
              </a:prstGeom>
              <a:blipFill>
                <a:blip r:embed="rId17"/>
                <a:stretch>
                  <a:fillRect l="-3795" b="-14474"/>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470102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44</a:t>
            </a:fld>
            <a:endParaRPr lang="en-US" sz="1200" dirty="0">
              <a:solidFill>
                <a:schemeClr val="accent3">
                  <a:lumMod val="50000"/>
                </a:schemeClr>
              </a:solidFill>
            </a:endParaRPr>
          </a:p>
        </p:txBody>
      </p:sp>
      <p:sp>
        <p:nvSpPr>
          <p:cNvPr id="12" name="TextBox 11"/>
          <p:cNvSpPr txBox="1"/>
          <p:nvPr/>
        </p:nvSpPr>
        <p:spPr>
          <a:xfrm>
            <a:off x="714302" y="-14988"/>
            <a:ext cx="2549096" cy="523220"/>
          </a:xfrm>
          <a:prstGeom prst="rect">
            <a:avLst/>
          </a:prstGeom>
          <a:noFill/>
        </p:spPr>
        <p:txBody>
          <a:bodyPr wrap="none" rtlCol="0">
            <a:spAutoFit/>
          </a:bodyPr>
          <a:lstStyle/>
          <a:p>
            <a:r>
              <a:rPr lang="en-US" sz="2800" b="1" dirty="0">
                <a:solidFill>
                  <a:srgbClr val="0000FF"/>
                </a:solidFill>
                <a:latin typeface="Livvic" panose="020B0604020202020204" charset="0"/>
              </a:rPr>
              <a:t>LR circuit : </a:t>
            </a:r>
            <a:r>
              <a:rPr lang="en-US" sz="2800" b="1" dirty="0">
                <a:solidFill>
                  <a:srgbClr val="FF0000"/>
                </a:solidFill>
                <a:latin typeface="Livvic" panose="020B0604020202020204" charset="0"/>
              </a:rPr>
              <a:t>AC</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6004C06-74A6-45E6-55B1-869FBCCEC233}"/>
              </a:ext>
            </a:extLst>
          </p:cNvPr>
          <p:cNvCxnSpPr>
            <a:cxnSpLocks/>
            <a:endCxn id="3" idx="2"/>
          </p:cNvCxnSpPr>
          <p:nvPr/>
        </p:nvCxnSpPr>
        <p:spPr>
          <a:xfrm>
            <a:off x="4880359" y="1477830"/>
            <a:ext cx="1625650" cy="80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E15976-4BCC-59DD-00BD-CB849D87AC8D}"/>
                  </a:ext>
                </a:extLst>
              </p:cNvPr>
              <p:cNvSpPr txBox="1"/>
              <p:nvPr/>
            </p:nvSpPr>
            <p:spPr>
              <a:xfrm>
                <a:off x="6943602" y="1423880"/>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1EE15976-4BCC-59DD-00BD-CB849D87AC8D}"/>
                  </a:ext>
                </a:extLst>
              </p:cNvPr>
              <p:cNvSpPr txBox="1">
                <a:spLocks noRot="1" noChangeAspect="1" noMove="1" noResize="1" noEditPoints="1" noAdjustHandles="1" noChangeArrowheads="1" noChangeShapeType="1" noTextEdit="1"/>
              </p:cNvSpPr>
              <p:nvPr/>
            </p:nvSpPr>
            <p:spPr>
              <a:xfrm>
                <a:off x="6943602" y="1423880"/>
                <a:ext cx="406330" cy="461665"/>
              </a:xfrm>
              <a:prstGeom prst="rect">
                <a:avLst/>
              </a:prstGeom>
              <a:blipFill>
                <a:blip r:embed="rId4"/>
                <a:stretch>
                  <a:fillRect r="-94030" b="-21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0797E93-D358-93DC-0009-8F5BD77A7554}"/>
              </a:ext>
            </a:extLst>
          </p:cNvPr>
          <p:cNvCxnSpPr>
            <a:cxnSpLocks/>
          </p:cNvCxnSpPr>
          <p:nvPr/>
        </p:nvCxnSpPr>
        <p:spPr>
          <a:xfrm flipH="1">
            <a:off x="4880359" y="754914"/>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2DF4A-0358-DE63-E17C-9148712E9809}"/>
              </a:ext>
            </a:extLst>
          </p:cNvPr>
          <p:cNvGrpSpPr/>
          <p:nvPr/>
        </p:nvGrpSpPr>
        <p:grpSpPr>
          <a:xfrm>
            <a:off x="4863715" y="439051"/>
            <a:ext cx="2216273" cy="619828"/>
            <a:chOff x="2919257" y="1823540"/>
            <a:chExt cx="3928227" cy="748209"/>
          </a:xfrm>
        </p:grpSpPr>
        <p:sp>
          <p:nvSpPr>
            <p:cNvPr id="55" name="Arc 54">
              <a:extLst>
                <a:ext uri="{FF2B5EF4-FFF2-40B4-BE49-F238E27FC236}">
                  <a16:creationId xmlns:a16="http://schemas.microsoft.com/office/drawing/2014/main" id="{F7C6D4FB-6DE0-F0B5-125B-3C913042AC13}"/>
                </a:ext>
              </a:extLst>
            </p:cNvPr>
            <p:cNvSpPr/>
            <p:nvPr/>
          </p:nvSpPr>
          <p:spPr>
            <a:xfrm>
              <a:off x="4035972" y="182880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4A8DF91A-BDE6-CFB8-AEF8-C85B4D06898D}"/>
                </a:ext>
              </a:extLst>
            </p:cNvPr>
            <p:cNvSpPr/>
            <p:nvPr/>
          </p:nvSpPr>
          <p:spPr>
            <a:xfrm>
              <a:off x="4493174" y="1828799"/>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79B4A41D-80D7-B1BD-7CDA-3B9B3E8B954F}"/>
                </a:ext>
              </a:extLst>
            </p:cNvPr>
            <p:cNvSpPr/>
            <p:nvPr/>
          </p:nvSpPr>
          <p:spPr>
            <a:xfrm flipV="1">
              <a:off x="4493174" y="1836689"/>
              <a:ext cx="331074" cy="735059"/>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789D1BBD-6CB3-185C-802B-A408EEA89072}"/>
                </a:ext>
              </a:extLst>
            </p:cNvPr>
            <p:cNvSpPr/>
            <p:nvPr/>
          </p:nvSpPr>
          <p:spPr>
            <a:xfrm>
              <a:off x="4945126" y="1823540"/>
              <a:ext cx="788276" cy="742949"/>
            </a:xfrm>
            <a:prstGeom prst="arc">
              <a:avLst>
                <a:gd name="adj1" fmla="val 10646628"/>
                <a:gd name="adj2" fmla="val 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2760BAA-EFA1-68EC-0E2E-56AA537D6D51}"/>
                </a:ext>
              </a:extLst>
            </p:cNvPr>
            <p:cNvSpPr/>
            <p:nvPr/>
          </p:nvSpPr>
          <p:spPr>
            <a:xfrm flipV="1">
              <a:off x="4945126" y="1833955"/>
              <a:ext cx="338957" cy="732534"/>
            </a:xfrm>
            <a:prstGeom prst="arc">
              <a:avLst>
                <a:gd name="adj1" fmla="val 10646628"/>
                <a:gd name="adj2" fmla="val 132168"/>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85EA500C-ABFD-F81B-6F15-F3B9F172B069}"/>
                </a:ext>
              </a:extLst>
            </p:cNvPr>
            <p:cNvCxnSpPr/>
            <p:nvPr/>
          </p:nvCxnSpPr>
          <p:spPr>
            <a:xfrm flipV="1">
              <a:off x="5722886" y="2195014"/>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C523ED-AE5E-5FF1-3F3D-7A316BE4CBA7}"/>
                </a:ext>
              </a:extLst>
            </p:cNvPr>
            <p:cNvCxnSpPr/>
            <p:nvPr/>
          </p:nvCxnSpPr>
          <p:spPr>
            <a:xfrm flipV="1">
              <a:off x="2919257" y="2225382"/>
              <a:ext cx="1124598" cy="9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1C30833-8108-4C47-F191-296DC9B906DE}"/>
              </a:ext>
            </a:extLst>
          </p:cNvPr>
          <p:cNvGrpSpPr/>
          <p:nvPr/>
        </p:nvGrpSpPr>
        <p:grpSpPr>
          <a:xfrm>
            <a:off x="6789132" y="349348"/>
            <a:ext cx="2171338" cy="672412"/>
            <a:chOff x="4676775" y="1682364"/>
            <a:chExt cx="1619250" cy="693028"/>
          </a:xfrm>
        </p:grpSpPr>
        <p:cxnSp>
          <p:nvCxnSpPr>
            <p:cNvPr id="63" name="Straight Connector 62">
              <a:extLst>
                <a:ext uri="{FF2B5EF4-FFF2-40B4-BE49-F238E27FC236}">
                  <a16:creationId xmlns:a16="http://schemas.microsoft.com/office/drawing/2014/main" id="{2B67D48D-F51E-DF95-0A4C-60EAE992BDE7}"/>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2" name="Straight Connector 3071">
              <a:extLst>
                <a:ext uri="{FF2B5EF4-FFF2-40B4-BE49-F238E27FC236}">
                  <a16:creationId xmlns:a16="http://schemas.microsoft.com/office/drawing/2014/main" id="{449189C3-BC8B-A68E-DCCB-FA96F82E22AA}"/>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3" name="Straight Connector 3072">
              <a:extLst>
                <a:ext uri="{FF2B5EF4-FFF2-40B4-BE49-F238E27FC236}">
                  <a16:creationId xmlns:a16="http://schemas.microsoft.com/office/drawing/2014/main" id="{8BD8EFC7-401C-C5FA-2DFD-B928EFEA604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5" name="Straight Connector 3074">
              <a:extLst>
                <a:ext uri="{FF2B5EF4-FFF2-40B4-BE49-F238E27FC236}">
                  <a16:creationId xmlns:a16="http://schemas.microsoft.com/office/drawing/2014/main" id="{6A543588-CC54-17D8-D1D4-C8E644FA79F1}"/>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6" name="Straight Connector 3075">
              <a:extLst>
                <a:ext uri="{FF2B5EF4-FFF2-40B4-BE49-F238E27FC236}">
                  <a16:creationId xmlns:a16="http://schemas.microsoft.com/office/drawing/2014/main" id="{649C8E2C-A634-4A8B-6192-C8B581848D4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7" name="Straight Connector 3076">
              <a:extLst>
                <a:ext uri="{FF2B5EF4-FFF2-40B4-BE49-F238E27FC236}">
                  <a16:creationId xmlns:a16="http://schemas.microsoft.com/office/drawing/2014/main" id="{2B912625-0672-874E-A9BF-BB0D62B7E6FF}"/>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8" name="Straight Connector 3077">
              <a:extLst>
                <a:ext uri="{FF2B5EF4-FFF2-40B4-BE49-F238E27FC236}">
                  <a16:creationId xmlns:a16="http://schemas.microsoft.com/office/drawing/2014/main" id="{7FA405F1-A07C-3D42-0398-76A588F60ED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63A62CDD-468A-C760-50EF-1687E8964589}"/>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86" name="Straight Connector 3085">
            <a:extLst>
              <a:ext uri="{FF2B5EF4-FFF2-40B4-BE49-F238E27FC236}">
                <a16:creationId xmlns:a16="http://schemas.microsoft.com/office/drawing/2014/main" id="{20A074BC-1257-0FBA-9AEB-F532D67B8551}"/>
              </a:ext>
            </a:extLst>
          </p:cNvPr>
          <p:cNvCxnSpPr>
            <a:cxnSpLocks/>
          </p:cNvCxnSpPr>
          <p:nvPr/>
        </p:nvCxnSpPr>
        <p:spPr>
          <a:xfrm flipV="1">
            <a:off x="6991337" y="1456100"/>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A8B1075E-5937-6BC0-1CDE-5CDAD5F07FA6}"/>
              </a:ext>
            </a:extLst>
          </p:cNvPr>
          <p:cNvCxnSpPr>
            <a:cxnSpLocks/>
          </p:cNvCxnSpPr>
          <p:nvPr/>
        </p:nvCxnSpPr>
        <p:spPr>
          <a:xfrm flipH="1">
            <a:off x="8947887" y="732921"/>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88" name="TextBox 3087">
                <a:extLst>
                  <a:ext uri="{FF2B5EF4-FFF2-40B4-BE49-F238E27FC236}">
                    <a16:creationId xmlns:a16="http://schemas.microsoft.com/office/drawing/2014/main" id="{15DD401C-841F-7670-B556-B7B93B32F281}"/>
                  </a:ext>
                </a:extLst>
              </p:cNvPr>
              <p:cNvSpPr txBox="1"/>
              <p:nvPr/>
            </p:nvSpPr>
            <p:spPr>
              <a:xfrm>
                <a:off x="5753191" y="983273"/>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oMath>
                  </m:oMathPara>
                </a14:m>
                <a:endParaRPr lang="en-US" sz="2400" dirty="0"/>
              </a:p>
            </p:txBody>
          </p:sp>
        </mc:Choice>
        <mc:Fallback xmlns="">
          <p:sp>
            <p:nvSpPr>
              <p:cNvPr id="3088" name="TextBox 3087">
                <a:extLst>
                  <a:ext uri="{FF2B5EF4-FFF2-40B4-BE49-F238E27FC236}">
                    <a16:creationId xmlns:a16="http://schemas.microsoft.com/office/drawing/2014/main" id="{15DD401C-841F-7670-B556-B7B93B32F281}"/>
                  </a:ext>
                </a:extLst>
              </p:cNvPr>
              <p:cNvSpPr txBox="1">
                <a:spLocks noRot="1" noChangeAspect="1" noMove="1" noResize="1" noEditPoints="1" noAdjustHandles="1" noChangeArrowheads="1" noChangeShapeType="1" noTextEdit="1"/>
              </p:cNvSpPr>
              <p:nvPr/>
            </p:nvSpPr>
            <p:spPr>
              <a:xfrm>
                <a:off x="5753191" y="983273"/>
                <a:ext cx="40633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9" name="TextBox 3088">
                <a:extLst>
                  <a:ext uri="{FF2B5EF4-FFF2-40B4-BE49-F238E27FC236}">
                    <a16:creationId xmlns:a16="http://schemas.microsoft.com/office/drawing/2014/main" id="{A7628048-84D8-29A2-A652-F1EF4D3F1C57}"/>
                  </a:ext>
                </a:extLst>
              </p:cNvPr>
              <p:cNvSpPr txBox="1"/>
              <p:nvPr/>
            </p:nvSpPr>
            <p:spPr>
              <a:xfrm>
                <a:off x="7664641" y="954994"/>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3089" name="TextBox 3088">
                <a:extLst>
                  <a:ext uri="{FF2B5EF4-FFF2-40B4-BE49-F238E27FC236}">
                    <a16:creationId xmlns:a16="http://schemas.microsoft.com/office/drawing/2014/main" id="{A7628048-84D8-29A2-A652-F1EF4D3F1C57}"/>
                  </a:ext>
                </a:extLst>
              </p:cNvPr>
              <p:cNvSpPr txBox="1">
                <a:spLocks noRot="1" noChangeAspect="1" noMove="1" noResize="1" noEditPoints="1" noAdjustHandles="1" noChangeArrowheads="1" noChangeShapeType="1" noTextEdit="1"/>
              </p:cNvSpPr>
              <p:nvPr/>
            </p:nvSpPr>
            <p:spPr>
              <a:xfrm>
                <a:off x="7664641" y="954994"/>
                <a:ext cx="406330" cy="461665"/>
              </a:xfrm>
              <a:prstGeom prst="rect">
                <a:avLst/>
              </a:prstGeom>
              <a:blipFill>
                <a:blip r:embed="rId6"/>
                <a:stretch>
                  <a:fillRect/>
                </a:stretch>
              </a:blipFill>
            </p:spPr>
            <p:txBody>
              <a:bodyPr/>
              <a:lstStyle/>
              <a:p>
                <a:r>
                  <a:rPr lang="en-US">
                    <a:noFill/>
                  </a:rPr>
                  <a:t> </a:t>
                </a:r>
              </a:p>
            </p:txBody>
          </p:sp>
        </mc:Fallback>
      </mc:AlternateContent>
      <p:cxnSp>
        <p:nvCxnSpPr>
          <p:cNvPr id="3092" name="Straight Connector 3091">
            <a:extLst>
              <a:ext uri="{FF2B5EF4-FFF2-40B4-BE49-F238E27FC236}">
                <a16:creationId xmlns:a16="http://schemas.microsoft.com/office/drawing/2014/main" id="{19F8CC09-EA63-1687-3250-D96A64416394}"/>
              </a:ext>
            </a:extLst>
          </p:cNvPr>
          <p:cNvCxnSpPr>
            <a:cxnSpLocks/>
          </p:cNvCxnSpPr>
          <p:nvPr/>
        </p:nvCxnSpPr>
        <p:spPr>
          <a:xfrm flipV="1">
            <a:off x="8556005" y="1459471"/>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DC5AC78B-D2B9-2D02-A49D-36FEC5A2F4C2}"/>
              </a:ext>
            </a:extLst>
          </p:cNvPr>
          <p:cNvCxnSpPr>
            <a:cxnSpLocks/>
          </p:cNvCxnSpPr>
          <p:nvPr/>
        </p:nvCxnSpPr>
        <p:spPr>
          <a:xfrm flipV="1">
            <a:off x="8361365" y="1329301"/>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96" name="TextBox 3095">
                <a:extLst>
                  <a:ext uri="{FF2B5EF4-FFF2-40B4-BE49-F238E27FC236}">
                    <a16:creationId xmlns:a16="http://schemas.microsoft.com/office/drawing/2014/main" id="{9BC19090-DABC-AE47-3CE8-4D8CB735A6E4}"/>
                  </a:ext>
                </a:extLst>
              </p:cNvPr>
              <p:cNvSpPr txBox="1"/>
              <p:nvPr/>
            </p:nvSpPr>
            <p:spPr>
              <a:xfrm>
                <a:off x="8254036" y="1423881"/>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3096" name="TextBox 3095">
                <a:extLst>
                  <a:ext uri="{FF2B5EF4-FFF2-40B4-BE49-F238E27FC236}">
                    <a16:creationId xmlns:a16="http://schemas.microsoft.com/office/drawing/2014/main" id="{9BC19090-DABC-AE47-3CE8-4D8CB735A6E4}"/>
                  </a:ext>
                </a:extLst>
              </p:cNvPr>
              <p:cNvSpPr txBox="1">
                <a:spLocks noRot="1" noChangeAspect="1" noMove="1" noResize="1" noEditPoints="1" noAdjustHandles="1" noChangeArrowheads="1" noChangeShapeType="1" noTextEdit="1"/>
              </p:cNvSpPr>
              <p:nvPr/>
            </p:nvSpPr>
            <p:spPr>
              <a:xfrm>
                <a:off x="8254036" y="1423881"/>
                <a:ext cx="406330" cy="461665"/>
              </a:xfrm>
              <a:prstGeom prst="rect">
                <a:avLst/>
              </a:prstGeom>
              <a:blipFill>
                <a:blip r:embed="rId7"/>
                <a:stretch>
                  <a:fillRect l="-2985" r="-1493"/>
                </a:stretch>
              </a:blipFill>
            </p:spPr>
            <p:txBody>
              <a:bodyPr/>
              <a:lstStyle/>
              <a:p>
                <a:r>
                  <a:rPr lang="en-US">
                    <a:noFill/>
                  </a:rPr>
                  <a:t> </a:t>
                </a:r>
              </a:p>
            </p:txBody>
          </p:sp>
        </mc:Fallback>
      </mc:AlternateContent>
      <p:sp>
        <p:nvSpPr>
          <p:cNvPr id="3098" name="TextBox 3097">
            <a:extLst>
              <a:ext uri="{FF2B5EF4-FFF2-40B4-BE49-F238E27FC236}">
                <a16:creationId xmlns:a16="http://schemas.microsoft.com/office/drawing/2014/main" id="{769D8772-DF34-4FD9-3D2F-76CFB68FF377}"/>
              </a:ext>
            </a:extLst>
          </p:cNvPr>
          <p:cNvSpPr txBox="1"/>
          <p:nvPr/>
        </p:nvSpPr>
        <p:spPr>
          <a:xfrm>
            <a:off x="41834" y="630778"/>
            <a:ext cx="1171656" cy="338554"/>
          </a:xfrm>
          <a:prstGeom prst="rect">
            <a:avLst/>
          </a:prstGeom>
          <a:noFill/>
        </p:spPr>
        <p:txBody>
          <a:bodyPr wrap="square">
            <a:spAutoFit/>
          </a:bodyPr>
          <a:lstStyle/>
          <a:p>
            <a:pPr algn="just"/>
            <a:r>
              <a:rPr lang="en-US" sz="1600" dirty="0"/>
              <a:t>Back </a:t>
            </a:r>
            <a:r>
              <a:rPr lang="en-US" sz="1600" i="1" dirty="0" err="1"/>
              <a:t>e.m.f</a:t>
            </a:r>
            <a:r>
              <a:rPr lang="en-US" sz="1600" dirty="0"/>
              <a:t> </a:t>
            </a:r>
          </a:p>
        </p:txBody>
      </p:sp>
      <mc:AlternateContent xmlns:mc="http://schemas.openxmlformats.org/markup-compatibility/2006" xmlns:a14="http://schemas.microsoft.com/office/drawing/2010/main">
        <mc:Choice Requires="a14">
          <p:sp>
            <p:nvSpPr>
              <p:cNvPr id="3099" name="TextBox 3098">
                <a:extLst>
                  <a:ext uri="{FF2B5EF4-FFF2-40B4-BE49-F238E27FC236}">
                    <a16:creationId xmlns:a16="http://schemas.microsoft.com/office/drawing/2014/main" id="{34437BC1-A66F-C813-82C7-B9E6D920D00A}"/>
                  </a:ext>
                </a:extLst>
              </p:cNvPr>
              <p:cNvSpPr txBox="1"/>
              <p:nvPr/>
            </p:nvSpPr>
            <p:spPr>
              <a:xfrm>
                <a:off x="1213620" y="505140"/>
                <a:ext cx="106676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solidFill>
                            <a:srgbClr val="0000FF"/>
                          </a:solidFill>
                          <a:latin typeface="Cambria Math" panose="02040503050406030204" pitchFamily="18" charset="0"/>
                          <a:ea typeface="Cambria Math" panose="02040503050406030204" pitchFamily="18" charset="0"/>
                        </a:rPr>
                        <m:t>∈</m:t>
                      </m:r>
                      <m:r>
                        <a:rPr lang="en-US" sz="1800" b="0" i="0" smtClean="0">
                          <a:solidFill>
                            <a:srgbClr val="0000FF"/>
                          </a:solidFill>
                          <a:latin typeface="Cambria Math" panose="02040503050406030204" pitchFamily="18" charset="0"/>
                          <a:ea typeface="Cambria Math" panose="02040503050406030204" pitchFamily="18" charset="0"/>
                        </a:rPr>
                        <m:t> </m:t>
                      </m:r>
                      <m:r>
                        <a:rPr lang="en-US" sz="1800" b="0" i="0"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𝐿</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𝑑𝑖</m:t>
                          </m:r>
                        </m:num>
                        <m:den>
                          <m:r>
                            <a:rPr lang="en-US" sz="1800" b="0" i="1" dirty="0" smtClean="0">
                              <a:solidFill>
                                <a:srgbClr val="0000FF"/>
                              </a:solidFill>
                              <a:latin typeface="Cambria Math" panose="02040503050406030204" pitchFamily="18" charset="0"/>
                            </a:rPr>
                            <m:t>𝑑𝑡</m:t>
                          </m:r>
                        </m:den>
                      </m:f>
                    </m:oMath>
                  </m:oMathPara>
                </a14:m>
                <a:endParaRPr lang="en-US" sz="1800" dirty="0">
                  <a:solidFill>
                    <a:srgbClr val="0000FF"/>
                  </a:solidFill>
                </a:endParaRPr>
              </a:p>
            </p:txBody>
          </p:sp>
        </mc:Choice>
        <mc:Fallback xmlns="">
          <p:sp>
            <p:nvSpPr>
              <p:cNvPr id="3099" name="TextBox 3098">
                <a:extLst>
                  <a:ext uri="{FF2B5EF4-FFF2-40B4-BE49-F238E27FC236}">
                    <a16:creationId xmlns:a16="http://schemas.microsoft.com/office/drawing/2014/main" id="{34437BC1-A66F-C813-82C7-B9E6D920D00A}"/>
                  </a:ext>
                </a:extLst>
              </p:cNvPr>
              <p:cNvSpPr txBox="1">
                <a:spLocks noRot="1" noChangeAspect="1" noMove="1" noResize="1" noEditPoints="1" noAdjustHandles="1" noChangeArrowheads="1" noChangeShapeType="1" noTextEdit="1"/>
              </p:cNvSpPr>
              <p:nvPr/>
            </p:nvSpPr>
            <p:spPr>
              <a:xfrm>
                <a:off x="1213620" y="505140"/>
                <a:ext cx="1066766" cy="5259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03" name="TextBox 3102">
                <a:extLst>
                  <a:ext uri="{FF2B5EF4-FFF2-40B4-BE49-F238E27FC236}">
                    <a16:creationId xmlns:a16="http://schemas.microsoft.com/office/drawing/2014/main" id="{3A6B1249-F0BC-31C1-18C4-47870E38D3C9}"/>
                  </a:ext>
                </a:extLst>
              </p:cNvPr>
              <p:cNvSpPr txBox="1"/>
              <p:nvPr/>
            </p:nvSpPr>
            <p:spPr>
              <a:xfrm>
                <a:off x="2623660" y="607036"/>
                <a:ext cx="2122432" cy="369332"/>
              </a:xfrm>
              <a:prstGeom prst="rect">
                <a:avLst/>
              </a:prstGeom>
              <a:noFill/>
            </p:spPr>
            <p:txBody>
              <a:bodyPr wrap="square">
                <a:spAutoFit/>
              </a:bodyPr>
              <a:lstStyle/>
              <a:p>
                <a14:m>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𝑖</m:t>
                    </m:r>
                  </m:oMath>
                </a14:m>
                <a:r>
                  <a:rPr lang="en-US" dirty="0"/>
                  <a:t>= instantaneous current</a:t>
                </a:r>
              </a:p>
            </p:txBody>
          </p:sp>
        </mc:Choice>
        <mc:Fallback xmlns="">
          <p:sp>
            <p:nvSpPr>
              <p:cNvPr id="3103" name="TextBox 3102">
                <a:extLst>
                  <a:ext uri="{FF2B5EF4-FFF2-40B4-BE49-F238E27FC236}">
                    <a16:creationId xmlns:a16="http://schemas.microsoft.com/office/drawing/2014/main" id="{3A6B1249-F0BC-31C1-18C4-47870E38D3C9}"/>
                  </a:ext>
                </a:extLst>
              </p:cNvPr>
              <p:cNvSpPr txBox="1">
                <a:spLocks noRot="1" noChangeAspect="1" noMove="1" noResize="1" noEditPoints="1" noAdjustHandles="1" noChangeArrowheads="1" noChangeShapeType="1" noTextEdit="1"/>
              </p:cNvSpPr>
              <p:nvPr/>
            </p:nvSpPr>
            <p:spPr>
              <a:xfrm>
                <a:off x="2623660" y="607036"/>
                <a:ext cx="2122432" cy="369332"/>
              </a:xfrm>
              <a:prstGeom prst="rect">
                <a:avLst/>
              </a:prstGeom>
              <a:blipFill>
                <a:blip r:embed="rId9"/>
                <a:stretch>
                  <a:fillRect r="-573" b="-13333"/>
                </a:stretch>
              </a:blipFill>
            </p:spPr>
            <p:txBody>
              <a:bodyPr/>
              <a:lstStyle/>
              <a:p>
                <a:r>
                  <a:rPr lang="en-US">
                    <a:noFill/>
                  </a:rPr>
                  <a:t> </a:t>
                </a:r>
              </a:p>
            </p:txBody>
          </p:sp>
        </mc:Fallback>
      </mc:AlternateContent>
      <p:sp>
        <p:nvSpPr>
          <p:cNvPr id="3104" name="TextBox 3103">
            <a:extLst>
              <a:ext uri="{FF2B5EF4-FFF2-40B4-BE49-F238E27FC236}">
                <a16:creationId xmlns:a16="http://schemas.microsoft.com/office/drawing/2014/main" id="{36321C7F-71BA-6FC9-FE94-843CD8AF723A}"/>
              </a:ext>
            </a:extLst>
          </p:cNvPr>
          <p:cNvSpPr txBox="1"/>
          <p:nvPr/>
        </p:nvSpPr>
        <p:spPr>
          <a:xfrm>
            <a:off x="36732" y="1156641"/>
            <a:ext cx="1629923" cy="338554"/>
          </a:xfrm>
          <a:prstGeom prst="rect">
            <a:avLst/>
          </a:prstGeom>
          <a:noFill/>
        </p:spPr>
        <p:txBody>
          <a:bodyPr wrap="square">
            <a:spAutoFit/>
          </a:bodyPr>
          <a:lstStyle/>
          <a:p>
            <a:pPr algn="just"/>
            <a:r>
              <a:rPr lang="en-US" sz="1600" i="1" dirty="0" err="1"/>
              <a:t>e.m.f</a:t>
            </a:r>
            <a:r>
              <a:rPr lang="en-US" sz="1600" dirty="0"/>
              <a:t> equation,</a:t>
            </a:r>
          </a:p>
        </p:txBody>
      </p:sp>
      <mc:AlternateContent xmlns:mc="http://schemas.openxmlformats.org/markup-compatibility/2006" xmlns:a14="http://schemas.microsoft.com/office/drawing/2010/main">
        <mc:Choice Requires="a14">
          <p:sp>
            <p:nvSpPr>
              <p:cNvPr id="3105" name="TextBox 3104">
                <a:extLst>
                  <a:ext uri="{FF2B5EF4-FFF2-40B4-BE49-F238E27FC236}">
                    <a16:creationId xmlns:a16="http://schemas.microsoft.com/office/drawing/2014/main" id="{1195645B-A38F-539F-7105-603096F781A8}"/>
                  </a:ext>
                </a:extLst>
              </p:cNvPr>
              <p:cNvSpPr txBox="1"/>
              <p:nvPr/>
            </p:nvSpPr>
            <p:spPr>
              <a:xfrm>
                <a:off x="1543393" y="1023195"/>
                <a:ext cx="2109552"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00FF"/>
                          </a:solidFill>
                          <a:latin typeface="Cambria Math" panose="02040503050406030204" pitchFamily="18" charset="0"/>
                          <a:ea typeface="Cambria Math" panose="02040503050406030204" pitchFamily="18" charset="0"/>
                        </a:rPr>
                        <m:t>𝑣</m:t>
                      </m:r>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𝑡</m:t>
                      </m:r>
                      <m:r>
                        <a:rPr lang="en-US" sz="1800" b="0" i="1" smtClean="0">
                          <a:solidFill>
                            <a:srgbClr val="0000FF"/>
                          </a:solidFill>
                          <a:latin typeface="Cambria Math" panose="02040503050406030204" pitchFamily="18" charset="0"/>
                          <a:ea typeface="Cambria Math" panose="02040503050406030204" pitchFamily="18" charset="0"/>
                        </a:rPr>
                        <m:t>)</m:t>
                      </m:r>
                      <m:sSup>
                        <m:sSupPr>
                          <m:ctrlPr>
                            <a:rPr lang="en-US" sz="1800" i="1" smtClean="0">
                              <a:solidFill>
                                <a:srgbClr val="0000FF"/>
                              </a:solidFill>
                              <a:latin typeface="Cambria Math" panose="02040503050406030204" pitchFamily="18" charset="0"/>
                              <a:ea typeface="Cambria Math" panose="02040503050406030204" pitchFamily="18" charset="0"/>
                            </a:rPr>
                          </m:ctrlPr>
                        </m:sSupPr>
                        <m:e>
                          <m:r>
                            <a:rPr lang="en-US" sz="1800" b="0" i="1" smtClean="0">
                              <a:solidFill>
                                <a:srgbClr val="0000FF"/>
                              </a:solidFill>
                              <a:latin typeface="Cambria Math" panose="02040503050406030204" pitchFamily="18" charset="0"/>
                              <a:ea typeface="Cambria Math" panose="02040503050406030204" pitchFamily="18" charset="0"/>
                            </a:rPr>
                            <m:t>𝑒</m:t>
                          </m:r>
                        </m:e>
                        <m:sup>
                          <m:r>
                            <a:rPr lang="en-US" sz="1800" b="0" i="1" smtClean="0">
                              <a:solidFill>
                                <a:srgbClr val="0000FF"/>
                              </a:solidFill>
                              <a:latin typeface="Cambria Math" panose="02040503050406030204" pitchFamily="18" charset="0"/>
                              <a:ea typeface="Cambria Math" panose="02040503050406030204" pitchFamily="18" charset="0"/>
                            </a:rPr>
                            <m:t>𝑗</m:t>
                          </m:r>
                          <m:r>
                            <a:rPr lang="en-US" sz="1800" b="0" i="1" smtClean="0">
                              <a:solidFill>
                                <a:srgbClr val="0000FF"/>
                              </a:solidFill>
                              <a:latin typeface="Cambria Math" panose="02040503050406030204" pitchFamily="18" charset="0"/>
                              <a:ea typeface="Cambria Math" panose="02040503050406030204" pitchFamily="18" charset="0"/>
                            </a:rPr>
                            <m:t>𝜔</m:t>
                          </m:r>
                          <m:r>
                            <a:rPr lang="en-US" sz="1800" b="0" i="1" smtClean="0">
                              <a:solidFill>
                                <a:srgbClr val="0000FF"/>
                              </a:solidFill>
                              <a:latin typeface="Cambria Math" panose="02040503050406030204" pitchFamily="18" charset="0"/>
                              <a:ea typeface="Cambria Math" panose="02040503050406030204" pitchFamily="18" charset="0"/>
                            </a:rPr>
                            <m:t>𝑡</m:t>
                          </m:r>
                        </m:sup>
                      </m:sSup>
                      <m:r>
                        <a:rPr lang="en-US" sz="1800" b="0" i="0" dirty="0" smtClean="0">
                          <a:solidFill>
                            <a:srgbClr val="0000FF"/>
                          </a:solidFill>
                          <a:latin typeface="Cambria Math" panose="02040503050406030204" pitchFamily="18" charset="0"/>
                        </a:rPr>
                        <m:t>=</m:t>
                      </m:r>
                      <m:r>
                        <m:rPr>
                          <m:sty m:val="p"/>
                        </m:rPr>
                        <a:rPr lang="en-US" sz="1800" b="0" i="0" dirty="0" smtClean="0">
                          <a:solidFill>
                            <a:srgbClr val="0000FF"/>
                          </a:solidFill>
                          <a:latin typeface="Cambria Math" panose="02040503050406030204" pitchFamily="18" charset="0"/>
                        </a:rPr>
                        <m:t>R</m:t>
                      </m:r>
                      <m:r>
                        <a:rPr lang="en-US" sz="1800" i="1" dirty="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𝐿</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𝑑𝑖</m:t>
                          </m:r>
                        </m:num>
                        <m:den>
                          <m:r>
                            <a:rPr lang="en-US" sz="1800" b="0" i="1" dirty="0" smtClean="0">
                              <a:solidFill>
                                <a:srgbClr val="0000FF"/>
                              </a:solidFill>
                              <a:latin typeface="Cambria Math" panose="02040503050406030204" pitchFamily="18" charset="0"/>
                            </a:rPr>
                            <m:t>𝑑𝑡</m:t>
                          </m:r>
                        </m:den>
                      </m:f>
                    </m:oMath>
                  </m:oMathPara>
                </a14:m>
                <a:endParaRPr lang="en-US" sz="1800" dirty="0">
                  <a:solidFill>
                    <a:srgbClr val="0000FF"/>
                  </a:solidFill>
                </a:endParaRPr>
              </a:p>
            </p:txBody>
          </p:sp>
        </mc:Choice>
        <mc:Fallback xmlns="">
          <p:sp>
            <p:nvSpPr>
              <p:cNvPr id="3105" name="TextBox 3104">
                <a:extLst>
                  <a:ext uri="{FF2B5EF4-FFF2-40B4-BE49-F238E27FC236}">
                    <a16:creationId xmlns:a16="http://schemas.microsoft.com/office/drawing/2014/main" id="{1195645B-A38F-539F-7105-603096F781A8}"/>
                  </a:ext>
                </a:extLst>
              </p:cNvPr>
              <p:cNvSpPr txBox="1">
                <a:spLocks noRot="1" noChangeAspect="1" noMove="1" noResize="1" noEditPoints="1" noAdjustHandles="1" noChangeArrowheads="1" noChangeShapeType="1" noTextEdit="1"/>
              </p:cNvSpPr>
              <p:nvPr/>
            </p:nvSpPr>
            <p:spPr>
              <a:xfrm>
                <a:off x="1543393" y="1023195"/>
                <a:ext cx="2109552" cy="52591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3" name="TextBox 3122">
                <a:extLst>
                  <a:ext uri="{FF2B5EF4-FFF2-40B4-BE49-F238E27FC236}">
                    <a16:creationId xmlns:a16="http://schemas.microsoft.com/office/drawing/2014/main" id="{ED61727D-32DD-CF37-92BB-BF21CA711F8D}"/>
                  </a:ext>
                </a:extLst>
              </p:cNvPr>
              <p:cNvSpPr txBox="1"/>
              <p:nvPr/>
            </p:nvSpPr>
            <p:spPr>
              <a:xfrm>
                <a:off x="0" y="2988963"/>
                <a:ext cx="3477940" cy="404534"/>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𝐶𝑢𝑟𝑟𝑒𝑛𝑡</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f>
                      <m:fPr>
                        <m:ctrlPr>
                          <a:rPr lang="en-US" sz="1800" b="0" i="1" smtClean="0">
                            <a:solidFill>
                              <a:srgbClr val="0000FF"/>
                            </a:solidFill>
                            <a:latin typeface="Cambria Math" panose="02040503050406030204" pitchFamily="18" charset="0"/>
                            <a:ea typeface="Cambria Math" panose="02040503050406030204" pitchFamily="18" charset="0"/>
                          </a:rPr>
                        </m:ctrlPr>
                      </m:fPr>
                      <m:num>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𝑣</m:t>
                            </m:r>
                          </m:e>
                          <m:sub>
                            <m:r>
                              <a:rPr lang="en-US" sz="1800" i="1">
                                <a:solidFill>
                                  <a:srgbClr val="0000FF"/>
                                </a:solidFill>
                                <a:latin typeface="Cambria Math" panose="02040503050406030204" pitchFamily="18" charset="0"/>
                                <a:ea typeface="Cambria Math" panose="02040503050406030204" pitchFamily="18" charset="0"/>
                              </a:rPr>
                              <m:t>𝑜</m:t>
                            </m:r>
                          </m:sub>
                        </m:sSub>
                      </m:num>
                      <m:den>
                        <m:r>
                          <a:rPr lang="en-US" sz="1800" b="0" i="1" smtClean="0">
                            <a:solidFill>
                              <a:srgbClr val="0000FF"/>
                            </a:solidFill>
                            <a:latin typeface="Cambria Math" panose="02040503050406030204" pitchFamily="18" charset="0"/>
                            <a:ea typeface="Cambria Math" panose="02040503050406030204" pitchFamily="18" charset="0"/>
                          </a:rPr>
                          <m:t>𝑍</m:t>
                        </m:r>
                      </m:den>
                    </m:f>
                  </m:oMath>
                </a14:m>
                <a:r>
                  <a:rPr lang="en-US" sz="1800" dirty="0">
                    <a:solidFill>
                      <a:srgbClr val="0000FF"/>
                    </a:solidFill>
                    <a:ea typeface="Cambria Math" panose="02040503050406030204" pitchFamily="18" charset="0"/>
                  </a:rPr>
                  <a:t> </a:t>
                </a:r>
                <a14:m>
                  <m:oMath xmlns:m="http://schemas.openxmlformats.org/officeDocument/2006/math">
                    <m:sSup>
                      <m:sSupPr>
                        <m:ctrlPr>
                          <a:rPr lang="en-US" sz="1800" i="1">
                            <a:solidFill>
                              <a:srgbClr val="0000FF"/>
                            </a:solidFill>
                            <a:latin typeface="Cambria Math" panose="02040503050406030204" pitchFamily="18" charset="0"/>
                            <a:ea typeface="Cambria Math" panose="02040503050406030204" pitchFamily="18" charset="0"/>
                          </a:rPr>
                        </m:ctrlPr>
                      </m:sSupPr>
                      <m:e>
                        <m:r>
                          <a:rPr lang="en-US" sz="1800" i="1">
                            <a:solidFill>
                              <a:srgbClr val="0000FF"/>
                            </a:solidFill>
                            <a:latin typeface="Cambria Math" panose="02040503050406030204" pitchFamily="18" charset="0"/>
                            <a:ea typeface="Cambria Math" panose="02040503050406030204" pitchFamily="18" charset="0"/>
                          </a:rPr>
                          <m:t>𝑒</m:t>
                        </m:r>
                      </m:e>
                      <m:sup>
                        <m:r>
                          <a:rPr lang="en-US" sz="1800" i="1">
                            <a:solidFill>
                              <a:srgbClr val="0000FF"/>
                            </a:solidFill>
                            <a:latin typeface="Cambria Math" panose="02040503050406030204" pitchFamily="18" charset="0"/>
                            <a:ea typeface="Cambria Math" panose="02040503050406030204" pitchFamily="18" charset="0"/>
                          </a:rPr>
                          <m:t>𝑗</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sup>
                    </m:sSup>
                    <m:r>
                      <a:rPr lang="en-US" sz="1800" b="0" i="1" smtClean="0">
                        <a:solidFill>
                          <a:srgbClr val="0000FF"/>
                        </a:solidFill>
                        <a:latin typeface="Cambria Math" panose="02040503050406030204" pitchFamily="18" charset="0"/>
                        <a:ea typeface="Cambria Math" panose="02040503050406030204" pitchFamily="18" charset="0"/>
                      </a:rPr>
                      <m:t>=</m:t>
                    </m:r>
                    <m:f>
                      <m:fPr>
                        <m:ctrlPr>
                          <a:rPr lang="en-US" sz="1800" i="1">
                            <a:solidFill>
                              <a:srgbClr val="0000FF"/>
                            </a:solidFill>
                            <a:latin typeface="Cambria Math" panose="02040503050406030204" pitchFamily="18" charset="0"/>
                            <a:ea typeface="Cambria Math" panose="02040503050406030204" pitchFamily="18" charset="0"/>
                          </a:rPr>
                        </m:ctrlPr>
                      </m:fPr>
                      <m:num>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𝑣</m:t>
                            </m:r>
                          </m:e>
                          <m:sub>
                            <m:r>
                              <a:rPr lang="en-US" sz="1800" i="1">
                                <a:solidFill>
                                  <a:srgbClr val="0000FF"/>
                                </a:solidFill>
                                <a:latin typeface="Cambria Math" panose="02040503050406030204" pitchFamily="18" charset="0"/>
                                <a:ea typeface="Cambria Math" panose="02040503050406030204" pitchFamily="18" charset="0"/>
                              </a:rPr>
                              <m:t>𝑜</m:t>
                            </m:r>
                          </m:sub>
                        </m:sSub>
                      </m:num>
                      <m:den>
                        <m:r>
                          <a:rPr lang="en-US" sz="1800" b="0" i="1" smtClean="0">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𝑍</m:t>
                        </m:r>
                        <m:r>
                          <a:rPr lang="en-US" sz="1800" b="0" i="1" smtClean="0">
                            <a:solidFill>
                              <a:srgbClr val="0000FF"/>
                            </a:solidFill>
                            <a:latin typeface="Cambria Math" panose="02040503050406030204" pitchFamily="18" charset="0"/>
                            <a:ea typeface="Cambria Math" panose="02040503050406030204" pitchFamily="18" charset="0"/>
                          </a:rPr>
                          <m:t>|</m:t>
                        </m:r>
                      </m:den>
                    </m:f>
                    <m:r>
                      <m:rPr>
                        <m:nor/>
                      </m:rPr>
                      <a:rPr lang="en-US" sz="1800" dirty="0">
                        <a:solidFill>
                          <a:srgbClr val="0000FF"/>
                        </a:solidFill>
                        <a:ea typeface="Cambria Math" panose="02040503050406030204" pitchFamily="18" charset="0"/>
                      </a:rPr>
                      <m:t> </m:t>
                    </m:r>
                    <m:sSup>
                      <m:sSupPr>
                        <m:ctrlPr>
                          <a:rPr lang="en-US" sz="1800" i="1">
                            <a:solidFill>
                              <a:srgbClr val="0000FF"/>
                            </a:solidFill>
                            <a:latin typeface="Cambria Math" panose="02040503050406030204" pitchFamily="18" charset="0"/>
                            <a:ea typeface="Cambria Math" panose="02040503050406030204" pitchFamily="18" charset="0"/>
                          </a:rPr>
                        </m:ctrlPr>
                      </m:sSupPr>
                      <m:e>
                        <m:r>
                          <a:rPr lang="en-US" sz="1800" i="1">
                            <a:solidFill>
                              <a:srgbClr val="0000FF"/>
                            </a:solidFill>
                            <a:latin typeface="Cambria Math" panose="02040503050406030204" pitchFamily="18" charset="0"/>
                            <a:ea typeface="Cambria Math" panose="02040503050406030204" pitchFamily="18" charset="0"/>
                          </a:rPr>
                          <m:t>𝑒</m:t>
                        </m:r>
                      </m:e>
                      <m:sup>
                        <m:r>
                          <a:rPr lang="en-US" sz="1800" i="1">
                            <a:solidFill>
                              <a:srgbClr val="0000FF"/>
                            </a:solidFill>
                            <a:latin typeface="Cambria Math" panose="02040503050406030204" pitchFamily="18" charset="0"/>
                            <a:ea typeface="Cambria Math" panose="02040503050406030204" pitchFamily="18" charset="0"/>
                          </a:rPr>
                          <m:t>𝑗</m:t>
                        </m:r>
                        <m:r>
                          <a:rPr lang="en-US" sz="1800" b="0" i="1" smtClean="0">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𝜃</m:t>
                        </m:r>
                        <m:r>
                          <a:rPr lang="en-US" sz="1800" b="0" i="1" smtClean="0">
                            <a:solidFill>
                              <a:srgbClr val="0000FF"/>
                            </a:solidFill>
                            <a:latin typeface="Cambria Math" panose="02040503050406030204" pitchFamily="18" charset="0"/>
                            <a:ea typeface="Cambria Math" panose="02040503050406030204" pitchFamily="18" charset="0"/>
                          </a:rPr>
                          <m:t>)</m:t>
                        </m:r>
                      </m:sup>
                    </m:sSup>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3123" name="TextBox 3122">
                <a:extLst>
                  <a:ext uri="{FF2B5EF4-FFF2-40B4-BE49-F238E27FC236}">
                    <a16:creationId xmlns:a16="http://schemas.microsoft.com/office/drawing/2014/main" id="{ED61727D-32DD-CF37-92BB-BF21CA711F8D}"/>
                  </a:ext>
                </a:extLst>
              </p:cNvPr>
              <p:cNvSpPr txBox="1">
                <a:spLocks noRot="1" noChangeAspect="1" noMove="1" noResize="1" noEditPoints="1" noAdjustHandles="1" noChangeArrowheads="1" noChangeShapeType="1" noTextEdit="1"/>
              </p:cNvSpPr>
              <p:nvPr/>
            </p:nvSpPr>
            <p:spPr>
              <a:xfrm>
                <a:off x="0" y="2988963"/>
                <a:ext cx="3477940" cy="404534"/>
              </a:xfrm>
              <a:prstGeom prst="rect">
                <a:avLst/>
              </a:prstGeom>
              <a:blipFill>
                <a:blip r:embed="rId11"/>
                <a:stretch>
                  <a:fillRect l="-525" r="-1051" b="-19403"/>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8644B717-D723-C514-3657-495C642EDF5F}"/>
              </a:ext>
            </a:extLst>
          </p:cNvPr>
          <p:cNvSpPr/>
          <p:nvPr/>
        </p:nvSpPr>
        <p:spPr>
          <a:xfrm>
            <a:off x="6506009" y="1251752"/>
            <a:ext cx="468279" cy="468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8147726-A7A0-7581-86B9-AFD7D0E9C43E}"/>
              </a:ext>
            </a:extLst>
          </p:cNvPr>
          <p:cNvSpPr/>
          <p:nvPr/>
        </p:nvSpPr>
        <p:spPr>
          <a:xfrm>
            <a:off x="6590006" y="1345892"/>
            <a:ext cx="315310" cy="298605"/>
          </a:xfrm>
          <a:custGeom>
            <a:avLst/>
            <a:gdLst>
              <a:gd name="connsiteX0" fmla="*/ 0 w 315310"/>
              <a:gd name="connsiteY0" fmla="*/ 153720 h 298605"/>
              <a:gd name="connsiteX1" fmla="*/ 94593 w 315310"/>
              <a:gd name="connsiteY1" fmla="*/ 3948 h 298605"/>
              <a:gd name="connsiteX2" fmla="*/ 220717 w 315310"/>
              <a:gd name="connsiteY2" fmla="*/ 295610 h 298605"/>
              <a:gd name="connsiteX3" fmla="*/ 315310 w 315310"/>
              <a:gd name="connsiteY3" fmla="*/ 130072 h 298605"/>
            </a:gdLst>
            <a:ahLst/>
            <a:cxnLst>
              <a:cxn ang="0">
                <a:pos x="connsiteX0" y="connsiteY0"/>
              </a:cxn>
              <a:cxn ang="0">
                <a:pos x="connsiteX1" y="connsiteY1"/>
              </a:cxn>
              <a:cxn ang="0">
                <a:pos x="connsiteX2" y="connsiteY2"/>
              </a:cxn>
              <a:cxn ang="0">
                <a:pos x="connsiteX3" y="connsiteY3"/>
              </a:cxn>
            </a:cxnLst>
            <a:rect l="l" t="t" r="r" b="b"/>
            <a:pathLst>
              <a:path w="315310" h="298605">
                <a:moveTo>
                  <a:pt x="0" y="153720"/>
                </a:moveTo>
                <a:cubicBezTo>
                  <a:pt x="28903" y="67010"/>
                  <a:pt x="57807" y="-19700"/>
                  <a:pt x="94593" y="3948"/>
                </a:cubicBezTo>
                <a:cubicBezTo>
                  <a:pt x="131379" y="27596"/>
                  <a:pt x="183931" y="274589"/>
                  <a:pt x="220717" y="295610"/>
                </a:cubicBezTo>
                <a:cubicBezTo>
                  <a:pt x="257503" y="316631"/>
                  <a:pt x="286406" y="223351"/>
                  <a:pt x="315310" y="1300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379058-B57F-38B0-ADE1-21F046A16ABD}"/>
                  </a:ext>
                </a:extLst>
              </p:cNvPr>
              <p:cNvSpPr txBox="1"/>
              <p:nvPr/>
            </p:nvSpPr>
            <p:spPr>
              <a:xfrm>
                <a:off x="0" y="1758382"/>
                <a:ext cx="5530488" cy="674480"/>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𝐼𝑚𝑝𝑒𝑑𝑎𝑛𝑐𝑒</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𝑍</m:t>
                    </m:r>
                    <m:r>
                      <a:rPr lang="en-US" sz="1800" b="0" i="1" dirty="0" smtClean="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𝑅</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𝑗</m:t>
                    </m:r>
                    <m:r>
                      <a:rPr lang="en-US" sz="1800" i="1" dirty="0">
                        <a:solidFill>
                          <a:srgbClr val="0000FF"/>
                        </a:solidFill>
                        <a:latin typeface="Cambria Math" panose="02040503050406030204" pitchFamily="18" charset="0"/>
                      </a:rPr>
                      <m:t>𝜔</m:t>
                    </m:r>
                    <m:r>
                      <a:rPr lang="en-US" sz="1800" b="0" i="1" dirty="0" smtClean="0">
                        <a:solidFill>
                          <a:srgbClr val="0000FF"/>
                        </a:solidFill>
                        <a:latin typeface="Cambria Math" panose="02040503050406030204" pitchFamily="18" charset="0"/>
                      </a:rPr>
                      <m:t>𝐿</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𝑍</m:t>
                    </m:r>
                    <m:r>
                      <a:rPr lang="en-US" sz="1800" b="0" i="1" dirty="0" smtClean="0">
                        <a:solidFill>
                          <a:srgbClr val="0000FF"/>
                        </a:solidFill>
                        <a:latin typeface="Cambria Math" panose="02040503050406030204" pitchFamily="18" charset="0"/>
                      </a:rPr>
                      <m:t>|</m:t>
                    </m:r>
                    <m:sSup>
                      <m:sSupPr>
                        <m:ctrlPr>
                          <a:rPr lang="en-US" sz="1800" i="1">
                            <a:solidFill>
                              <a:srgbClr val="0000FF"/>
                            </a:solidFill>
                            <a:latin typeface="Cambria Math" panose="02040503050406030204" pitchFamily="18" charset="0"/>
                            <a:ea typeface="Cambria Math" panose="02040503050406030204" pitchFamily="18" charset="0"/>
                          </a:rPr>
                        </m:ctrlPr>
                      </m:sSupPr>
                      <m:e>
                        <m:r>
                          <a:rPr lang="en-US" sz="1800" i="1">
                            <a:solidFill>
                              <a:srgbClr val="0000FF"/>
                            </a:solidFill>
                            <a:latin typeface="Cambria Math" panose="02040503050406030204" pitchFamily="18" charset="0"/>
                            <a:ea typeface="Cambria Math" panose="02040503050406030204" pitchFamily="18" charset="0"/>
                          </a:rPr>
                          <m:t>𝑒</m:t>
                        </m:r>
                      </m:e>
                      <m:sup>
                        <m:r>
                          <a:rPr lang="en-US" sz="1800" b="0" i="1" smtClean="0">
                            <a:solidFill>
                              <a:srgbClr val="0000FF"/>
                            </a:solidFill>
                            <a:latin typeface="Cambria Math" panose="02040503050406030204" pitchFamily="18" charset="0"/>
                            <a:ea typeface="Cambria Math" panose="02040503050406030204" pitchFamily="18" charset="0"/>
                          </a:rPr>
                          <m:t>𝑗</m:t>
                        </m:r>
                        <m:r>
                          <a:rPr lang="en-US" sz="1800" b="0" i="1" smtClean="0">
                            <a:solidFill>
                              <a:srgbClr val="0000FF"/>
                            </a:solidFill>
                            <a:latin typeface="Cambria Math" panose="02040503050406030204" pitchFamily="18" charset="0"/>
                            <a:ea typeface="Cambria Math" panose="02040503050406030204" pitchFamily="18" charset="0"/>
                          </a:rPr>
                          <m:t>𝜃</m:t>
                        </m:r>
                      </m:sup>
                    </m:sSup>
                  </m:oMath>
                </a14:m>
                <a:r>
                  <a:rPr lang="en-US" sz="1800" dirty="0">
                    <a:solidFill>
                      <a:srgbClr val="0000FF"/>
                    </a:solidFill>
                  </a:rPr>
                  <a:t>    where,</a:t>
                </a:r>
                <a:r>
                  <a:rPr lang="en-US" sz="1800" dirty="0">
                    <a:solidFill>
                      <a:srgbClr val="0000FF"/>
                    </a:solidFill>
                    <a:ea typeface="Cambria Math" panose="02040503050406030204" pitchFamily="18" charset="0"/>
                  </a:rPr>
                  <a:t> </a:t>
                </a:r>
                <a14:m>
                  <m:oMath xmlns:m="http://schemas.openxmlformats.org/officeDocument/2006/math">
                    <m:r>
                      <m:rPr>
                        <m:sty m:val="p"/>
                      </m:rPr>
                      <a:rPr lang="en-US" sz="1800" b="0" i="0" smtClean="0">
                        <a:solidFill>
                          <a:srgbClr val="0000FF"/>
                        </a:solidFill>
                        <a:latin typeface="Cambria Math" panose="02040503050406030204" pitchFamily="18" charset="0"/>
                        <a:ea typeface="Cambria Math" panose="02040503050406030204" pitchFamily="18" charset="0"/>
                      </a:rPr>
                      <m:t>tan</m:t>
                    </m:r>
                    <m:r>
                      <a:rPr lang="en-US" sz="1800" b="0" i="0" smtClean="0">
                        <a:solidFill>
                          <a:srgbClr val="0000FF"/>
                        </a:solidFill>
                        <a:latin typeface="Cambria Math" panose="02040503050406030204" pitchFamily="18" charset="0"/>
                        <a:ea typeface="Cambria Math" panose="02040503050406030204" pitchFamily="18" charset="0"/>
                      </a:rPr>
                      <m:t> </m:t>
                    </m:r>
                    <m:r>
                      <a:rPr lang="en-US" sz="1800" i="1">
                        <a:solidFill>
                          <a:srgbClr val="0000FF"/>
                        </a:solidFill>
                        <a:latin typeface="Cambria Math" panose="02040503050406030204" pitchFamily="18" charset="0"/>
                        <a:ea typeface="Cambria Math" panose="02040503050406030204" pitchFamily="18" charset="0"/>
                      </a:rPr>
                      <m:t>𝜃</m:t>
                    </m:r>
                    <m:r>
                      <a:rPr lang="en-US" sz="1800" b="0" i="1" smtClean="0">
                        <a:solidFill>
                          <a:srgbClr val="0000FF"/>
                        </a:solidFill>
                        <a:latin typeface="Cambria Math" panose="02040503050406030204" pitchFamily="18" charset="0"/>
                        <a:ea typeface="Cambria Math" panose="02040503050406030204" pitchFamily="18" charset="0"/>
                      </a:rPr>
                      <m:t>=</m:t>
                    </m:r>
                    <m:f>
                      <m:fPr>
                        <m:ctrlPr>
                          <a:rPr lang="en-US" sz="1800" b="0" i="1" smtClean="0">
                            <a:solidFill>
                              <a:srgbClr val="0000FF"/>
                            </a:solidFill>
                            <a:latin typeface="Cambria Math" panose="02040503050406030204" pitchFamily="18" charset="0"/>
                            <a:ea typeface="Cambria Math" panose="02040503050406030204" pitchFamily="18" charset="0"/>
                          </a:rPr>
                        </m:ctrlPr>
                      </m:fPr>
                      <m:num>
                        <m:r>
                          <a:rPr lang="en-US" sz="1800" i="1" smtClean="0">
                            <a:solidFill>
                              <a:srgbClr val="0000FF"/>
                            </a:solidFill>
                            <a:latin typeface="Cambria Math" panose="02040503050406030204" pitchFamily="18" charset="0"/>
                            <a:ea typeface="Cambria Math" panose="02040503050406030204" pitchFamily="18" charset="0"/>
                          </a:rPr>
                          <m:t>𝜔</m:t>
                        </m:r>
                        <m:r>
                          <m:rPr>
                            <m:sty m:val="p"/>
                          </m:rPr>
                          <a:rPr lang="en-US" sz="1800" b="0" i="0" smtClean="0">
                            <a:solidFill>
                              <a:srgbClr val="0000FF"/>
                            </a:solidFill>
                            <a:latin typeface="Cambria Math" panose="02040503050406030204" pitchFamily="18" charset="0"/>
                            <a:ea typeface="Cambria Math" panose="02040503050406030204" pitchFamily="18" charset="0"/>
                          </a:rPr>
                          <m:t>L</m:t>
                        </m:r>
                      </m:num>
                      <m:den>
                        <m:r>
                          <m:rPr>
                            <m:sty m:val="p"/>
                          </m:rPr>
                          <a:rPr lang="en-US" sz="1800" b="0" i="0" smtClean="0">
                            <a:solidFill>
                              <a:srgbClr val="0000FF"/>
                            </a:solidFill>
                            <a:latin typeface="Cambria Math" panose="02040503050406030204" pitchFamily="18" charset="0"/>
                            <a:ea typeface="Cambria Math" panose="02040503050406030204" pitchFamily="18" charset="0"/>
                          </a:rPr>
                          <m:t>R</m:t>
                        </m:r>
                      </m:den>
                    </m:f>
                  </m:oMath>
                </a14:m>
                <a:endParaRPr lang="en-US" sz="1800" b="0" dirty="0">
                  <a:solidFill>
                    <a:srgbClr val="0000FF"/>
                  </a:solidFill>
                  <a:ea typeface="Cambria Math" panose="02040503050406030204" pitchFamily="18" charset="0"/>
                </a:endParaRPr>
              </a:p>
              <a:p>
                <a:endParaRPr lang="en-US" sz="1800" dirty="0">
                  <a:solidFill>
                    <a:srgbClr val="0000FF"/>
                  </a:solidFill>
                </a:endParaRPr>
              </a:p>
            </p:txBody>
          </p:sp>
        </mc:Choice>
        <mc:Fallback xmlns="">
          <p:sp>
            <p:nvSpPr>
              <p:cNvPr id="8" name="TextBox 7">
                <a:extLst>
                  <a:ext uri="{FF2B5EF4-FFF2-40B4-BE49-F238E27FC236}">
                    <a16:creationId xmlns:a16="http://schemas.microsoft.com/office/drawing/2014/main" id="{4E379058-B57F-38B0-ADE1-21F046A16ABD}"/>
                  </a:ext>
                </a:extLst>
              </p:cNvPr>
              <p:cNvSpPr txBox="1">
                <a:spLocks noRot="1" noChangeAspect="1" noMove="1" noResize="1" noEditPoints="1" noAdjustHandles="1" noChangeArrowheads="1" noChangeShapeType="1" noTextEdit="1"/>
              </p:cNvSpPr>
              <p:nvPr/>
            </p:nvSpPr>
            <p:spPr>
              <a:xfrm>
                <a:off x="0" y="1758382"/>
                <a:ext cx="5530488" cy="674480"/>
              </a:xfrm>
              <a:prstGeom prst="rect">
                <a:avLst/>
              </a:prstGeom>
              <a:blipFill>
                <a:blip r:embed="rId12"/>
                <a:stretch>
                  <a:fillRect l="-882" t="-2703" r="-2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D1C5F1-EF97-502C-3569-1EED222F67E9}"/>
                  </a:ext>
                </a:extLst>
              </p:cNvPr>
              <p:cNvSpPr txBox="1"/>
              <p:nvPr/>
            </p:nvSpPr>
            <p:spPr>
              <a:xfrm>
                <a:off x="1122672" y="2201338"/>
                <a:ext cx="2108638" cy="4542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16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𝑍</m:t>
                      </m:r>
                      <m:r>
                        <a:rPr kumimoji="0" lang="en-US" sz="16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m:t>
                      </m:r>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ea typeface="Cambria Math" panose="02040503050406030204" pitchFamily="18" charset="0"/>
                          <a:sym typeface="Arial"/>
                        </a:rPr>
                        <m:t>=</m:t>
                      </m:r>
                      <m:rad>
                        <m:radPr>
                          <m:degHide m:val="on"/>
                          <m:ctrlP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ctrlPr>
                        </m:radPr>
                        <m:deg/>
                        <m:e>
                          <m:sSup>
                            <m:sSupPr>
                              <m:ctrlP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ctrlPr>
                            </m:sSupPr>
                            <m:e>
                              <m:r>
                                <a:rPr kumimoji="0" lang="en-US" sz="20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𝑅</m:t>
                              </m:r>
                            </m:e>
                            <m:sup>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2</m:t>
                              </m:r>
                            </m:sup>
                          </m:sSup>
                          <m:r>
                            <a:rPr kumimoji="0" lang="en-US" sz="2000" b="0" i="1" u="none" strike="noStrike" kern="0" cap="none" spc="0" normalizeH="0" baseline="0" noProof="0" dirty="0">
                              <a:ln>
                                <a:noFill/>
                              </a:ln>
                              <a:solidFill>
                                <a:srgbClr val="0000FF"/>
                              </a:solidFill>
                              <a:effectLst/>
                              <a:uLnTx/>
                              <a:uFillTx/>
                              <a:latin typeface="Cambria Math" panose="02040503050406030204" pitchFamily="18" charset="0"/>
                              <a:sym typeface="Arial"/>
                            </a:rPr>
                            <m:t>−</m:t>
                          </m:r>
                          <m:sSup>
                            <m:sSupPr>
                              <m:ctrlPr>
                                <a:rPr lang="en-US" sz="2000" i="1" dirty="0">
                                  <a:solidFill>
                                    <a:srgbClr val="0000FF"/>
                                  </a:solidFill>
                                  <a:latin typeface="Cambria Math" panose="02040503050406030204" pitchFamily="18" charset="0"/>
                                </a:rPr>
                              </m:ctrlPr>
                            </m:sSupPr>
                            <m:e>
                              <m:r>
                                <a:rPr lang="en-US" sz="2000" i="1" dirty="0">
                                  <a:solidFill>
                                    <a:srgbClr val="0000FF"/>
                                  </a:solidFill>
                                  <a:latin typeface="Cambria Math" panose="02040503050406030204" pitchFamily="18" charset="0"/>
                                </a:rPr>
                                <m:t>𝜔</m:t>
                              </m:r>
                            </m:e>
                            <m:sup>
                              <m:r>
                                <a:rPr lang="en-US" sz="2000" i="1" dirty="0">
                                  <a:solidFill>
                                    <a:srgbClr val="0000FF"/>
                                  </a:solidFill>
                                  <a:latin typeface="Cambria Math" panose="02040503050406030204" pitchFamily="18" charset="0"/>
                                </a:rPr>
                                <m:t>2</m:t>
                              </m:r>
                            </m:sup>
                          </m:sSup>
                          <m:sSup>
                            <m:sSupPr>
                              <m:ctrlPr>
                                <a:rPr lang="en-US" sz="2000" i="1" dirty="0">
                                  <a:solidFill>
                                    <a:srgbClr val="0000FF"/>
                                  </a:solidFill>
                                  <a:latin typeface="Cambria Math" panose="02040503050406030204" pitchFamily="18" charset="0"/>
                                </a:rPr>
                              </m:ctrlPr>
                            </m:sSupPr>
                            <m:e>
                              <m:r>
                                <a:rPr lang="en-US" sz="2000" b="0" i="1" dirty="0" smtClean="0">
                                  <a:solidFill>
                                    <a:srgbClr val="0000FF"/>
                                  </a:solidFill>
                                  <a:latin typeface="Cambria Math" panose="02040503050406030204" pitchFamily="18" charset="0"/>
                                </a:rPr>
                                <m:t>𝐿</m:t>
                              </m:r>
                            </m:e>
                            <m:sup>
                              <m:r>
                                <a:rPr lang="en-US" sz="2000" i="1" dirty="0">
                                  <a:solidFill>
                                    <a:srgbClr val="0000FF"/>
                                  </a:solidFill>
                                  <a:latin typeface="Cambria Math" panose="02040503050406030204" pitchFamily="18" charset="0"/>
                                </a:rPr>
                                <m:t>2</m:t>
                              </m:r>
                            </m:sup>
                          </m:sSup>
                        </m:e>
                      </m:rad>
                    </m:oMath>
                  </m:oMathPara>
                </a14:m>
                <a:endParaRPr lang="en-US" dirty="0"/>
              </a:p>
            </p:txBody>
          </p:sp>
        </mc:Choice>
        <mc:Fallback xmlns="">
          <p:sp>
            <p:nvSpPr>
              <p:cNvPr id="15" name="TextBox 14">
                <a:extLst>
                  <a:ext uri="{FF2B5EF4-FFF2-40B4-BE49-F238E27FC236}">
                    <a16:creationId xmlns:a16="http://schemas.microsoft.com/office/drawing/2014/main" id="{30D1C5F1-EF97-502C-3569-1EED222F67E9}"/>
                  </a:ext>
                </a:extLst>
              </p:cNvPr>
              <p:cNvSpPr txBox="1">
                <a:spLocks noRot="1" noChangeAspect="1" noMove="1" noResize="1" noEditPoints="1" noAdjustHandles="1" noChangeArrowheads="1" noChangeShapeType="1" noTextEdit="1"/>
              </p:cNvSpPr>
              <p:nvPr/>
            </p:nvSpPr>
            <p:spPr>
              <a:xfrm>
                <a:off x="1122672" y="2201338"/>
                <a:ext cx="2108638" cy="454227"/>
              </a:xfrm>
              <a:prstGeom prst="rect">
                <a:avLst/>
              </a:prstGeom>
              <a:blipFill>
                <a:blip r:embed="rId13"/>
                <a:stretch>
                  <a:fillRect b="-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67CEA25-CB4A-2FCF-C675-B2BB20C37840}"/>
                  </a:ext>
                </a:extLst>
              </p:cNvPr>
              <p:cNvSpPr txBox="1"/>
              <p:nvPr/>
            </p:nvSpPr>
            <p:spPr>
              <a:xfrm>
                <a:off x="0" y="3428939"/>
                <a:ext cx="3229859" cy="397738"/>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m:rPr>
                        <m:sty m:val="p"/>
                      </m:rPr>
                      <a:rPr lang="en-US" sz="1800" b="0" i="0" dirty="0" smtClean="0">
                        <a:solidFill>
                          <a:srgbClr val="00CC00"/>
                        </a:solidFill>
                        <a:latin typeface="Cambria Math" panose="02040503050406030204" pitchFamily="18" charset="0"/>
                      </a:rPr>
                      <m:t>Real</m:t>
                    </m:r>
                    <m:r>
                      <a:rPr lang="en-US" sz="1800" b="0" i="0" dirty="0" smtClean="0">
                        <a:solidFill>
                          <a:srgbClr val="00CC00"/>
                        </a:solidFill>
                        <a:latin typeface="Cambria Math" panose="02040503050406030204" pitchFamily="18" charset="0"/>
                      </a:rPr>
                      <m:t> </m:t>
                    </m:r>
                    <m:r>
                      <m:rPr>
                        <m:sty m:val="p"/>
                      </m:rPr>
                      <a:rPr lang="en-US" sz="1800" b="0" i="0" dirty="0" smtClean="0">
                        <a:solidFill>
                          <a:srgbClr val="00CC00"/>
                        </a:solidFill>
                        <a:latin typeface="Cambria Math" panose="02040503050406030204" pitchFamily="18" charset="0"/>
                      </a:rPr>
                      <m:t>Part</m:t>
                    </m:r>
                    <m:r>
                      <a:rPr lang="en-US" sz="1800" b="0" i="0" dirty="0" smtClean="0">
                        <a:solidFill>
                          <a:srgbClr val="00CC00"/>
                        </a:solidFill>
                        <a:latin typeface="Cambria Math" panose="02040503050406030204" pitchFamily="18" charset="0"/>
                      </a:rPr>
                      <m:t> </m:t>
                    </m:r>
                    <m:r>
                      <m:rPr>
                        <m:sty m:val="p"/>
                      </m:rPr>
                      <a:rPr lang="en-US" sz="1800" b="0" i="0" dirty="0" smtClean="0">
                        <a:solidFill>
                          <a:srgbClr val="00CC00"/>
                        </a:solidFill>
                        <a:latin typeface="Cambria Math" panose="02040503050406030204" pitchFamily="18" charset="0"/>
                      </a:rPr>
                      <m:t>of</m:t>
                    </m:r>
                    <m:r>
                      <a:rPr lang="en-US" sz="1800" b="0" i="1"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𝑟</m:t>
                        </m:r>
                      </m:sub>
                    </m:sSub>
                    <m:r>
                      <a:rPr lang="en-US" sz="1800" b="0" i="1" dirty="0" smtClean="0">
                        <a:solidFill>
                          <a:srgbClr val="0000FF"/>
                        </a:solidFill>
                        <a:latin typeface="Cambria Math" panose="02040503050406030204" pitchFamily="18" charset="0"/>
                      </a:rPr>
                      <m:t>=</m:t>
                    </m:r>
                    <m:f>
                      <m:fPr>
                        <m:ctrlPr>
                          <a:rPr lang="en-US" sz="1800" i="1">
                            <a:solidFill>
                              <a:srgbClr val="0000FF"/>
                            </a:solidFill>
                            <a:latin typeface="Cambria Math" panose="02040503050406030204" pitchFamily="18" charset="0"/>
                            <a:ea typeface="Cambria Math" panose="02040503050406030204" pitchFamily="18" charset="0"/>
                          </a:rPr>
                        </m:ctrlPr>
                      </m:fPr>
                      <m:num>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𝑣</m:t>
                            </m:r>
                          </m:e>
                          <m:sub>
                            <m:r>
                              <a:rPr lang="en-US" sz="1800" i="1">
                                <a:solidFill>
                                  <a:srgbClr val="0000FF"/>
                                </a:solidFill>
                                <a:latin typeface="Cambria Math" panose="02040503050406030204" pitchFamily="18" charset="0"/>
                                <a:ea typeface="Cambria Math" panose="02040503050406030204" pitchFamily="18" charset="0"/>
                              </a:rPr>
                              <m:t>𝑜</m:t>
                            </m:r>
                          </m:sub>
                        </m:sSub>
                      </m:num>
                      <m:den>
                        <m:d>
                          <m:dPr>
                            <m:begChr m:val="|"/>
                            <m:endChr m:val="|"/>
                            <m:ctrlPr>
                              <a:rPr lang="en-US" sz="1800" b="0" i="1" smtClean="0">
                                <a:solidFill>
                                  <a:srgbClr val="0000FF"/>
                                </a:solidFill>
                                <a:latin typeface="Cambria Math" panose="02040503050406030204" pitchFamily="18" charset="0"/>
                                <a:ea typeface="Cambria Math" panose="02040503050406030204" pitchFamily="18" charset="0"/>
                              </a:rPr>
                            </m:ctrlPr>
                          </m:dPr>
                          <m:e>
                            <m:r>
                              <a:rPr lang="en-US" sz="1800" i="1">
                                <a:solidFill>
                                  <a:srgbClr val="0000FF"/>
                                </a:solidFill>
                                <a:latin typeface="Cambria Math" panose="02040503050406030204" pitchFamily="18" charset="0"/>
                                <a:ea typeface="Cambria Math" panose="02040503050406030204" pitchFamily="18" charset="0"/>
                              </a:rPr>
                              <m:t>𝑍</m:t>
                            </m:r>
                          </m:e>
                        </m:d>
                      </m:den>
                    </m:f>
                    <m:r>
                      <m:rPr>
                        <m:nor/>
                      </m:rPr>
                      <a:rPr lang="en-US" sz="1800" b="0" i="0" smtClean="0">
                        <a:solidFill>
                          <a:srgbClr val="0000FF"/>
                        </a:solidFill>
                        <a:latin typeface="Cambria Math" panose="02040503050406030204" pitchFamily="18" charset="0"/>
                        <a:ea typeface="Cambria Math" panose="02040503050406030204" pitchFamily="18" charset="0"/>
                      </a:rPr>
                      <m:t>cos</m:t>
                    </m:r>
                    <m:r>
                      <a:rPr lang="en-US" sz="1800" i="1">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r>
                      <a:rPr lang="en-US" sz="1800" i="1">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𝜃</m:t>
                    </m:r>
                    <m:r>
                      <a:rPr lang="en-US" sz="1800" b="0" i="1" smtClean="0">
                        <a:solidFill>
                          <a:srgbClr val="0000FF"/>
                        </a:solidFill>
                        <a:latin typeface="Cambria Math" panose="02040503050406030204" pitchFamily="18" charset="0"/>
                        <a:ea typeface="Cambria Math" panose="02040503050406030204" pitchFamily="18" charset="0"/>
                      </a:rPr>
                      <m:t>)</m:t>
                    </m:r>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C67CEA25-CB4A-2FCF-C675-B2BB20C37840}"/>
                  </a:ext>
                </a:extLst>
              </p:cNvPr>
              <p:cNvSpPr txBox="1">
                <a:spLocks noRot="1" noChangeAspect="1" noMove="1" noResize="1" noEditPoints="1" noAdjustHandles="1" noChangeArrowheads="1" noChangeShapeType="1" noTextEdit="1"/>
              </p:cNvSpPr>
              <p:nvPr/>
            </p:nvSpPr>
            <p:spPr>
              <a:xfrm>
                <a:off x="0" y="3428939"/>
                <a:ext cx="3229859" cy="397738"/>
              </a:xfrm>
              <a:prstGeom prst="rect">
                <a:avLst/>
              </a:prstGeom>
              <a:blipFill>
                <a:blip r:embed="rId14"/>
                <a:stretch>
                  <a:fillRect l="-755" r="-2453"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4D5F7C7-C134-FA0E-90A3-A04C5A7D7FC9}"/>
                  </a:ext>
                </a:extLst>
              </p:cNvPr>
              <p:cNvSpPr txBox="1"/>
              <p:nvPr/>
            </p:nvSpPr>
            <p:spPr>
              <a:xfrm>
                <a:off x="0" y="3942792"/>
                <a:ext cx="3955570" cy="397738"/>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m:rPr>
                        <m:sty m:val="p"/>
                      </m:rPr>
                      <a:rPr lang="en-US" sz="1800" b="0" i="0" dirty="0" smtClean="0">
                        <a:solidFill>
                          <a:srgbClr val="00CC00"/>
                        </a:solidFill>
                        <a:latin typeface="Cambria Math" panose="02040503050406030204" pitchFamily="18" charset="0"/>
                      </a:rPr>
                      <m:t>Imaginary</m:t>
                    </m:r>
                    <m:r>
                      <a:rPr lang="en-US" sz="1800" b="0" i="0"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𝑃𝑎𝑟𝑡</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𝑜𝑓</m:t>
                    </m:r>
                    <m:r>
                      <a:rPr lang="en-US" sz="1800" b="0" i="1"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𝑖</m:t>
                        </m:r>
                      </m:sub>
                    </m:sSub>
                    <m:r>
                      <a:rPr lang="en-US" sz="1800" b="0" i="1" dirty="0" smtClean="0">
                        <a:solidFill>
                          <a:srgbClr val="0000FF"/>
                        </a:solidFill>
                        <a:latin typeface="Cambria Math" panose="02040503050406030204" pitchFamily="18" charset="0"/>
                      </a:rPr>
                      <m:t>=</m:t>
                    </m:r>
                    <m:f>
                      <m:fPr>
                        <m:ctrlPr>
                          <a:rPr lang="en-US" sz="1800" i="1">
                            <a:solidFill>
                              <a:srgbClr val="0000FF"/>
                            </a:solidFill>
                            <a:latin typeface="Cambria Math" panose="02040503050406030204" pitchFamily="18" charset="0"/>
                            <a:ea typeface="Cambria Math" panose="02040503050406030204" pitchFamily="18" charset="0"/>
                          </a:rPr>
                        </m:ctrlPr>
                      </m:fPr>
                      <m:num>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𝑣</m:t>
                            </m:r>
                          </m:e>
                          <m:sub>
                            <m:r>
                              <a:rPr lang="en-US" sz="1800" i="1">
                                <a:solidFill>
                                  <a:srgbClr val="0000FF"/>
                                </a:solidFill>
                                <a:latin typeface="Cambria Math" panose="02040503050406030204" pitchFamily="18" charset="0"/>
                                <a:ea typeface="Cambria Math" panose="02040503050406030204" pitchFamily="18" charset="0"/>
                              </a:rPr>
                              <m:t>𝑜</m:t>
                            </m:r>
                          </m:sub>
                        </m:sSub>
                      </m:num>
                      <m:den>
                        <m:d>
                          <m:dPr>
                            <m:begChr m:val="|"/>
                            <m:endChr m:val="|"/>
                            <m:ctrlPr>
                              <a:rPr lang="en-US" sz="1800" b="0" i="1" smtClean="0">
                                <a:solidFill>
                                  <a:srgbClr val="0000FF"/>
                                </a:solidFill>
                                <a:latin typeface="Cambria Math" panose="02040503050406030204" pitchFamily="18" charset="0"/>
                                <a:ea typeface="Cambria Math" panose="02040503050406030204" pitchFamily="18" charset="0"/>
                              </a:rPr>
                            </m:ctrlPr>
                          </m:dPr>
                          <m:e>
                            <m:r>
                              <a:rPr lang="en-US" sz="1800" i="1">
                                <a:solidFill>
                                  <a:srgbClr val="0000FF"/>
                                </a:solidFill>
                                <a:latin typeface="Cambria Math" panose="02040503050406030204" pitchFamily="18" charset="0"/>
                                <a:ea typeface="Cambria Math" panose="02040503050406030204" pitchFamily="18" charset="0"/>
                              </a:rPr>
                              <m:t>𝑍</m:t>
                            </m:r>
                          </m:e>
                        </m:d>
                      </m:den>
                    </m:f>
                    <m:r>
                      <m:rPr>
                        <m:nor/>
                      </m:rPr>
                      <a:rPr lang="en-US" sz="1800" b="0" i="0" smtClean="0">
                        <a:solidFill>
                          <a:srgbClr val="0000FF"/>
                        </a:solidFill>
                        <a:latin typeface="Cambria Math" panose="02040503050406030204" pitchFamily="18" charset="0"/>
                        <a:ea typeface="Cambria Math" panose="02040503050406030204" pitchFamily="18" charset="0"/>
                      </a:rPr>
                      <m:t>sin</m:t>
                    </m:r>
                    <m:r>
                      <a:rPr lang="en-US" sz="1800" i="1">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r>
                      <a:rPr lang="en-US" sz="1800" i="1">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𝜃</m:t>
                    </m:r>
                    <m:r>
                      <a:rPr lang="en-US" sz="1800" b="0" i="1" smtClean="0">
                        <a:solidFill>
                          <a:srgbClr val="0000FF"/>
                        </a:solidFill>
                        <a:latin typeface="Cambria Math" panose="02040503050406030204" pitchFamily="18" charset="0"/>
                        <a:ea typeface="Cambria Math" panose="02040503050406030204" pitchFamily="18" charset="0"/>
                      </a:rPr>
                      <m:t>)</m:t>
                    </m:r>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D4D5F7C7-C134-FA0E-90A3-A04C5A7D7FC9}"/>
                  </a:ext>
                </a:extLst>
              </p:cNvPr>
              <p:cNvSpPr txBox="1">
                <a:spLocks noRot="1" noChangeAspect="1" noMove="1" noResize="1" noEditPoints="1" noAdjustHandles="1" noChangeArrowheads="1" noChangeShapeType="1" noTextEdit="1"/>
              </p:cNvSpPr>
              <p:nvPr/>
            </p:nvSpPr>
            <p:spPr>
              <a:xfrm>
                <a:off x="0" y="3942792"/>
                <a:ext cx="3955570" cy="397738"/>
              </a:xfrm>
              <a:prstGeom prst="rect">
                <a:avLst/>
              </a:prstGeom>
              <a:blipFill>
                <a:blip r:embed="rId15"/>
                <a:stretch>
                  <a:fillRect l="-1079"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1C28D27-0D8B-C468-8EEF-19F5EC176374}"/>
                  </a:ext>
                </a:extLst>
              </p:cNvPr>
              <p:cNvSpPr txBox="1"/>
              <p:nvPr/>
            </p:nvSpPr>
            <p:spPr>
              <a:xfrm>
                <a:off x="1213490" y="4512722"/>
                <a:ext cx="638123" cy="473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rgbClr val="0000FF"/>
                              </a:solidFill>
                              <a:latin typeface="Cambria Math" panose="02040503050406030204" pitchFamily="18" charset="0"/>
                              <a:ea typeface="Cambria Math" panose="02040503050406030204" pitchFamily="18" charset="0"/>
                            </a:rPr>
                          </m:ctrlPr>
                        </m:fPr>
                        <m:num>
                          <m:r>
                            <a:rPr lang="en-US" sz="1800" b="0" i="1" smtClean="0">
                              <a:solidFill>
                                <a:srgbClr val="0000FF"/>
                              </a:solidFill>
                              <a:latin typeface="Cambria Math" panose="02040503050406030204" pitchFamily="18" charset="0"/>
                              <a:ea typeface="Cambria Math" panose="02040503050406030204" pitchFamily="18" charset="0"/>
                            </a:rPr>
                            <m:t>𝑣</m:t>
                          </m:r>
                        </m:num>
                        <m:den>
                          <m:r>
                            <a:rPr lang="en-US" sz="1800" b="0" i="1" smtClean="0">
                              <a:solidFill>
                                <a:srgbClr val="0000FF"/>
                              </a:solidFill>
                              <a:latin typeface="Cambria Math" panose="02040503050406030204" pitchFamily="18" charset="0"/>
                              <a:ea typeface="Cambria Math" panose="02040503050406030204" pitchFamily="18" charset="0"/>
                            </a:rPr>
                            <m:t>𝑍</m:t>
                          </m:r>
                        </m:den>
                      </m:f>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𝐼</m:t>
                      </m:r>
                      <m:r>
                        <a:rPr lang="en-US" sz="1800" b="0" i="1" smtClean="0">
                          <a:solidFill>
                            <a:srgbClr val="0000FF"/>
                          </a:solidFill>
                          <a:latin typeface="Cambria Math" panose="02040503050406030204" pitchFamily="18" charset="0"/>
                          <a:ea typeface="Cambria Math" panose="02040503050406030204" pitchFamily="18" charset="0"/>
                        </a:rPr>
                        <m:t>,</m:t>
                      </m:r>
                    </m:oMath>
                  </m:oMathPara>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01C28D27-0D8B-C468-8EEF-19F5EC176374}"/>
                  </a:ext>
                </a:extLst>
              </p:cNvPr>
              <p:cNvSpPr txBox="1">
                <a:spLocks noRot="1" noChangeAspect="1" noMove="1" noResize="1" noEditPoints="1" noAdjustHandles="1" noChangeArrowheads="1" noChangeShapeType="1" noTextEdit="1"/>
              </p:cNvSpPr>
              <p:nvPr/>
            </p:nvSpPr>
            <p:spPr>
              <a:xfrm>
                <a:off x="1213490" y="4512722"/>
                <a:ext cx="638123" cy="47301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63116-BA3C-A81F-7282-DBE39D42FA00}"/>
                  </a:ext>
                </a:extLst>
              </p:cNvPr>
              <p:cNvSpPr txBox="1"/>
              <p:nvPr/>
            </p:nvSpPr>
            <p:spPr>
              <a:xfrm>
                <a:off x="2280386" y="4595374"/>
                <a:ext cx="2475358" cy="276999"/>
              </a:xfrm>
              <a:prstGeom prst="rect">
                <a:avLst/>
              </a:prstGeom>
              <a:noFill/>
            </p:spPr>
            <p:txBody>
              <a:bodyPr wrap="none" lIns="0" tIns="0" rIns="0" bIns="0" rtlCol="0">
                <a:spAutoFit/>
              </a:bodyPr>
              <a:lstStyle/>
              <a:p>
                <a14:m>
                  <m:oMath xmlns:m="http://schemas.openxmlformats.org/officeDocument/2006/math">
                    <m:r>
                      <a:rPr lang="en-US" sz="1800" b="0" i="1" smtClean="0">
                        <a:solidFill>
                          <a:srgbClr val="0000FF"/>
                        </a:solidFill>
                        <a:latin typeface="Cambria Math" panose="02040503050406030204" pitchFamily="18" charset="0"/>
                        <a:ea typeface="Cambria Math" panose="02040503050406030204" pitchFamily="18" charset="0"/>
                      </a:rPr>
                      <m:t>𝑣</m:t>
                    </m:r>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𝑅</m:t>
                    </m:r>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𝑗</m:t>
                    </m:r>
                    <m:r>
                      <a:rPr lang="en-US" sz="1800" i="1">
                        <a:solidFill>
                          <a:srgbClr val="0000FF"/>
                        </a:solidFill>
                        <a:latin typeface="Cambria Math" panose="02040503050406030204" pitchFamily="18" charset="0"/>
                        <a:ea typeface="Cambria Math" panose="02040503050406030204" pitchFamily="18" charset="0"/>
                      </a:rPr>
                      <m:t>𝜔</m:t>
                    </m:r>
                    <m:r>
                      <a:rPr lang="en-US" sz="1800" b="0" i="1" smtClean="0">
                        <a:solidFill>
                          <a:srgbClr val="0000FF"/>
                        </a:solidFill>
                        <a:latin typeface="Cambria Math" panose="02040503050406030204" pitchFamily="18" charset="0"/>
                        <a:ea typeface="Cambria Math" panose="02040503050406030204" pitchFamily="18" charset="0"/>
                      </a:rPr>
                      <m:t>𝐿</m:t>
                    </m:r>
                    <m:r>
                      <a:rPr lang="en-US" sz="1800" b="0" i="1" smtClean="0">
                        <a:solidFill>
                          <a:srgbClr val="0000FF"/>
                        </a:solidFill>
                        <a:latin typeface="Cambria Math" panose="02040503050406030204" pitchFamily="18" charset="0"/>
                        <a:ea typeface="Cambria Math" panose="02040503050406030204" pitchFamily="18" charset="0"/>
                      </a:rPr>
                      <m:t>)</m:t>
                    </m:r>
                  </m:oMath>
                </a14:m>
                <a:r>
                  <a:rPr lang="en-US" sz="1800" b="0" i="1" dirty="0">
                    <a:solidFill>
                      <a:srgbClr val="0000FF"/>
                    </a:solidFill>
                    <a:latin typeface="Cambria Math" panose="02040503050406030204" pitchFamily="18" charset="0"/>
                    <a:ea typeface="Cambria Math" panose="02040503050406030204" pitchFamily="18" charset="0"/>
                  </a:rPr>
                  <a:t>I=</a:t>
                </a:r>
                <a14:m>
                  <m:oMath xmlns:m="http://schemas.openxmlformats.org/officeDocument/2006/math">
                    <m:sSub>
                      <m:sSubPr>
                        <m:ctrlPr>
                          <a:rPr lang="en-US" sz="1800" b="0" i="1" smtClean="0">
                            <a:solidFill>
                              <a:srgbClr val="0000FF"/>
                            </a:solidFill>
                            <a:latin typeface="Cambria Math" panose="02040503050406030204" pitchFamily="18" charset="0"/>
                            <a:ea typeface="Cambria Math" panose="02040503050406030204" pitchFamily="18" charset="0"/>
                          </a:rPr>
                        </m:ctrlPr>
                      </m:sSubPr>
                      <m:e>
                        <m:r>
                          <a:rPr lang="en-US" sz="1800" b="0" i="1" smtClean="0">
                            <a:solidFill>
                              <a:srgbClr val="0000FF"/>
                            </a:solidFill>
                            <a:latin typeface="Cambria Math" panose="02040503050406030204" pitchFamily="18" charset="0"/>
                            <a:ea typeface="Cambria Math" panose="02040503050406030204" pitchFamily="18" charset="0"/>
                          </a:rPr>
                          <m:t>𝑉</m:t>
                        </m:r>
                      </m:e>
                      <m:sub>
                        <m:r>
                          <a:rPr lang="en-US" sz="1800" b="0" i="1" smtClean="0">
                            <a:solidFill>
                              <a:srgbClr val="0000FF"/>
                            </a:solidFill>
                            <a:latin typeface="Cambria Math" panose="02040503050406030204" pitchFamily="18" charset="0"/>
                            <a:ea typeface="Cambria Math" panose="02040503050406030204" pitchFamily="18" charset="0"/>
                          </a:rPr>
                          <m:t>𝑅</m:t>
                        </m:r>
                      </m:sub>
                    </m:sSub>
                    <m:r>
                      <a:rPr lang="en-US" sz="1800" b="0" i="1" smtClean="0">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𝑉</m:t>
                        </m:r>
                      </m:e>
                      <m:sub>
                        <m:r>
                          <a:rPr lang="en-US" sz="1800" b="0" i="1" smtClean="0">
                            <a:solidFill>
                              <a:srgbClr val="0000FF"/>
                            </a:solidFill>
                            <a:latin typeface="Cambria Math" panose="02040503050406030204" pitchFamily="18" charset="0"/>
                            <a:ea typeface="Cambria Math" panose="02040503050406030204" pitchFamily="18" charset="0"/>
                          </a:rPr>
                          <m:t>𝐿</m:t>
                        </m:r>
                      </m:sub>
                    </m:sSub>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0A563116-BA3C-A81F-7282-DBE39D42FA00}"/>
                  </a:ext>
                </a:extLst>
              </p:cNvPr>
              <p:cNvSpPr txBox="1">
                <a:spLocks noRot="1" noChangeAspect="1" noMove="1" noResize="1" noEditPoints="1" noAdjustHandles="1" noChangeArrowheads="1" noChangeShapeType="1" noTextEdit="1"/>
              </p:cNvSpPr>
              <p:nvPr/>
            </p:nvSpPr>
            <p:spPr>
              <a:xfrm>
                <a:off x="2280386" y="4595374"/>
                <a:ext cx="2475358" cy="276999"/>
              </a:xfrm>
              <a:prstGeom prst="rect">
                <a:avLst/>
              </a:prstGeom>
              <a:blipFill>
                <a:blip r:embed="rId17"/>
                <a:stretch>
                  <a:fillRect l="-2463" t="-31111" b="-4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09DCDFF-9801-8FAE-D2D3-DAE586E5B210}"/>
                  </a:ext>
                </a:extLst>
              </p:cNvPr>
              <p:cNvSpPr txBox="1"/>
              <p:nvPr/>
            </p:nvSpPr>
            <p:spPr>
              <a:xfrm>
                <a:off x="-7528" y="4607262"/>
                <a:ext cx="1159100" cy="276999"/>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𝑂h</m:t>
                    </m:r>
                    <m:sSup>
                      <m:sSupPr>
                        <m:ctrlPr>
                          <a:rPr lang="en-US" sz="1800" b="0" i="1" dirty="0" smtClean="0">
                            <a:solidFill>
                              <a:srgbClr val="00CC00"/>
                            </a:solidFill>
                            <a:latin typeface="Cambria Math" panose="02040503050406030204" pitchFamily="18" charset="0"/>
                          </a:rPr>
                        </m:ctrlPr>
                      </m:sSupPr>
                      <m:e>
                        <m:r>
                          <a:rPr lang="en-US" sz="1800" b="0" i="1" dirty="0" smtClean="0">
                            <a:solidFill>
                              <a:srgbClr val="00CC00"/>
                            </a:solidFill>
                            <a:latin typeface="Cambria Math" panose="02040503050406030204" pitchFamily="18" charset="0"/>
                          </a:rPr>
                          <m:t>𝑚</m:t>
                        </m:r>
                      </m:e>
                      <m:sup>
                        <m:r>
                          <a:rPr lang="en-US" sz="1800" b="0" i="1" dirty="0" smtClean="0">
                            <a:solidFill>
                              <a:srgbClr val="00CC00"/>
                            </a:solidFill>
                            <a:latin typeface="Cambria Math" panose="02040503050406030204" pitchFamily="18" charset="0"/>
                          </a:rPr>
                          <m:t>′</m:t>
                        </m:r>
                      </m:sup>
                    </m:sSup>
                    <m:r>
                      <a:rPr lang="en-US" sz="1800" b="0" i="1" dirty="0" smtClean="0">
                        <a:solidFill>
                          <a:srgbClr val="00CC00"/>
                        </a:solidFill>
                        <a:latin typeface="Cambria Math" panose="02040503050406030204" pitchFamily="18" charset="0"/>
                      </a:rPr>
                      <m:t>𝑠</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𝑙𝑎𝑤</m:t>
                    </m:r>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A09DCDFF-9801-8FAE-D2D3-DAE586E5B210}"/>
                  </a:ext>
                </a:extLst>
              </p:cNvPr>
              <p:cNvSpPr txBox="1">
                <a:spLocks noRot="1" noChangeAspect="1" noMove="1" noResize="1" noEditPoints="1" noAdjustHandles="1" noChangeArrowheads="1" noChangeShapeType="1" noTextEdit="1"/>
              </p:cNvSpPr>
              <p:nvPr/>
            </p:nvSpPr>
            <p:spPr>
              <a:xfrm>
                <a:off x="-7528" y="4607262"/>
                <a:ext cx="1159100" cy="276999"/>
              </a:xfrm>
              <a:prstGeom prst="rect">
                <a:avLst/>
              </a:prstGeom>
              <a:blipFill>
                <a:blip r:embed="rId18"/>
                <a:stretch>
                  <a:fillRect l="-2105" r="-6316" b="-1111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4F70DDE-7347-33DB-A152-11A2EE603D0D}"/>
              </a:ext>
            </a:extLst>
          </p:cNvPr>
          <p:cNvCxnSpPr>
            <a:cxnSpLocks/>
          </p:cNvCxnSpPr>
          <p:nvPr/>
        </p:nvCxnSpPr>
        <p:spPr>
          <a:xfrm>
            <a:off x="5693184" y="4340530"/>
            <a:ext cx="178441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565996-3C9E-B1EE-34F5-6843B6998C63}"/>
              </a:ext>
            </a:extLst>
          </p:cNvPr>
          <p:cNvCxnSpPr>
            <a:cxnSpLocks/>
          </p:cNvCxnSpPr>
          <p:nvPr/>
        </p:nvCxnSpPr>
        <p:spPr>
          <a:xfrm>
            <a:off x="6215097" y="4340530"/>
            <a:ext cx="178441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04BDCA0-2047-CE26-F32D-3B05D52B8C41}"/>
              </a:ext>
            </a:extLst>
          </p:cNvPr>
          <p:cNvCxnSpPr>
            <a:cxnSpLocks/>
          </p:cNvCxnSpPr>
          <p:nvPr/>
        </p:nvCxnSpPr>
        <p:spPr>
          <a:xfrm flipV="1">
            <a:off x="5690707" y="3090041"/>
            <a:ext cx="1734467" cy="125048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31B6B9E-76E1-B3F8-121A-C8DCBA307AED}"/>
              </a:ext>
            </a:extLst>
          </p:cNvPr>
          <p:cNvCxnSpPr>
            <a:cxnSpLocks/>
          </p:cNvCxnSpPr>
          <p:nvPr/>
        </p:nvCxnSpPr>
        <p:spPr>
          <a:xfrm flipV="1">
            <a:off x="7425174" y="3090041"/>
            <a:ext cx="0" cy="127994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075F5C1-A840-CB97-CA85-0DEC0210BC86}"/>
                  </a:ext>
                </a:extLst>
              </p:cNvPr>
              <p:cNvSpPr txBox="1"/>
              <p:nvPr/>
            </p:nvSpPr>
            <p:spPr>
              <a:xfrm>
                <a:off x="6032897" y="3970273"/>
                <a:ext cx="3455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𝜃</m:t>
                      </m:r>
                    </m:oMath>
                  </m:oMathPara>
                </a14:m>
                <a:endParaRPr lang="en-US" dirty="0"/>
              </a:p>
            </p:txBody>
          </p:sp>
        </mc:Choice>
        <mc:Fallback xmlns="">
          <p:sp>
            <p:nvSpPr>
              <p:cNvPr id="36" name="TextBox 35">
                <a:extLst>
                  <a:ext uri="{FF2B5EF4-FFF2-40B4-BE49-F238E27FC236}">
                    <a16:creationId xmlns:a16="http://schemas.microsoft.com/office/drawing/2014/main" id="{C075F5C1-A840-CB97-CA85-0DEC0210BC86}"/>
                  </a:ext>
                </a:extLst>
              </p:cNvPr>
              <p:cNvSpPr txBox="1">
                <a:spLocks noRot="1" noChangeAspect="1" noMove="1" noResize="1" noEditPoints="1" noAdjustHandles="1" noChangeArrowheads="1" noChangeShapeType="1" noTextEdit="1"/>
              </p:cNvSpPr>
              <p:nvPr/>
            </p:nvSpPr>
            <p:spPr>
              <a:xfrm>
                <a:off x="6032897" y="3970273"/>
                <a:ext cx="345543"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75A3A91-AC8D-5461-9E65-796B4FE2E6E5}"/>
                  </a:ext>
                </a:extLst>
              </p:cNvPr>
              <p:cNvSpPr txBox="1"/>
              <p:nvPr/>
            </p:nvSpPr>
            <p:spPr>
              <a:xfrm>
                <a:off x="5911404" y="4324224"/>
                <a:ext cx="14031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𝑉</m:t>
                          </m:r>
                        </m:e>
                        <m:sub>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sub>
                      </m:sSub>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𝑅𝐼</m:t>
                      </m:r>
                    </m:oMath>
                  </m:oMathPara>
                </a14:m>
                <a:endParaRPr lang="en-US" dirty="0"/>
              </a:p>
            </p:txBody>
          </p:sp>
        </mc:Choice>
        <mc:Fallback xmlns="">
          <p:sp>
            <p:nvSpPr>
              <p:cNvPr id="40" name="TextBox 39">
                <a:extLst>
                  <a:ext uri="{FF2B5EF4-FFF2-40B4-BE49-F238E27FC236}">
                    <a16:creationId xmlns:a16="http://schemas.microsoft.com/office/drawing/2014/main" id="{A75A3A91-AC8D-5461-9E65-796B4FE2E6E5}"/>
                  </a:ext>
                </a:extLst>
              </p:cNvPr>
              <p:cNvSpPr txBox="1">
                <a:spLocks noRot="1" noChangeAspect="1" noMove="1" noResize="1" noEditPoints="1" noAdjustHandles="1" noChangeArrowheads="1" noChangeShapeType="1" noTextEdit="1"/>
              </p:cNvSpPr>
              <p:nvPr/>
            </p:nvSpPr>
            <p:spPr>
              <a:xfrm>
                <a:off x="5911404" y="4324224"/>
                <a:ext cx="1403165"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1657050-05F5-9CD6-13D9-684A9C760C7C}"/>
                  </a:ext>
                </a:extLst>
              </p:cNvPr>
              <p:cNvSpPr txBox="1"/>
              <p:nvPr/>
            </p:nvSpPr>
            <p:spPr>
              <a:xfrm>
                <a:off x="7340256" y="3576342"/>
                <a:ext cx="14031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𝑉</m:t>
                          </m:r>
                        </m:e>
                        <m:sub>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𝐿</m:t>
                          </m:r>
                        </m:sub>
                      </m:sSub>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𝑗</m:t>
                      </m:r>
                      <m:r>
                        <a:rPr lang="en-US" sz="1800" i="1">
                          <a:solidFill>
                            <a:srgbClr val="0000FF"/>
                          </a:solidFill>
                          <a:latin typeface="Cambria Math" panose="02040503050406030204" pitchFamily="18" charset="0"/>
                          <a:ea typeface="Cambria Math" panose="02040503050406030204" pitchFamily="18" charset="0"/>
                        </a:rPr>
                        <m:t>𝜔</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𝐿𝐼</m:t>
                      </m:r>
                    </m:oMath>
                  </m:oMathPara>
                </a14:m>
                <a:endParaRPr lang="en-US" dirty="0"/>
              </a:p>
            </p:txBody>
          </p:sp>
        </mc:Choice>
        <mc:Fallback xmlns="">
          <p:sp>
            <p:nvSpPr>
              <p:cNvPr id="41" name="TextBox 40">
                <a:extLst>
                  <a:ext uri="{FF2B5EF4-FFF2-40B4-BE49-F238E27FC236}">
                    <a16:creationId xmlns:a16="http://schemas.microsoft.com/office/drawing/2014/main" id="{A1657050-05F5-9CD6-13D9-684A9C760C7C}"/>
                  </a:ext>
                </a:extLst>
              </p:cNvPr>
              <p:cNvSpPr txBox="1">
                <a:spLocks noRot="1" noChangeAspect="1" noMove="1" noResize="1" noEditPoints="1" noAdjustHandles="1" noChangeArrowheads="1" noChangeShapeType="1" noTextEdit="1"/>
              </p:cNvSpPr>
              <p:nvPr/>
            </p:nvSpPr>
            <p:spPr>
              <a:xfrm>
                <a:off x="7340256" y="3576342"/>
                <a:ext cx="1403165" cy="369332"/>
              </a:xfrm>
              <a:prstGeom prst="rect">
                <a:avLst/>
              </a:prstGeom>
              <a:blipFill>
                <a:blip r:embed="rId21"/>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F2D2303-782A-7207-401E-4AAD949006E9}"/>
                  </a:ext>
                </a:extLst>
              </p:cNvPr>
              <p:cNvSpPr txBox="1"/>
              <p:nvPr/>
            </p:nvSpPr>
            <p:spPr>
              <a:xfrm rot="19614243">
                <a:off x="5504085" y="3403513"/>
                <a:ext cx="14031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𝑣</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𝑍𝐼</m:t>
                      </m:r>
                    </m:oMath>
                  </m:oMathPara>
                </a14:m>
                <a:endParaRPr lang="en-US" dirty="0"/>
              </a:p>
            </p:txBody>
          </p:sp>
        </mc:Choice>
        <mc:Fallback xmlns="">
          <p:sp>
            <p:nvSpPr>
              <p:cNvPr id="42" name="TextBox 41">
                <a:extLst>
                  <a:ext uri="{FF2B5EF4-FFF2-40B4-BE49-F238E27FC236}">
                    <a16:creationId xmlns:a16="http://schemas.microsoft.com/office/drawing/2014/main" id="{8F2D2303-782A-7207-401E-4AAD949006E9}"/>
                  </a:ext>
                </a:extLst>
              </p:cNvPr>
              <p:cNvSpPr txBox="1">
                <a:spLocks noRot="1" noChangeAspect="1" noMove="1" noResize="1" noEditPoints="1" noAdjustHandles="1" noChangeArrowheads="1" noChangeShapeType="1" noTextEdit="1"/>
              </p:cNvSpPr>
              <p:nvPr/>
            </p:nvSpPr>
            <p:spPr>
              <a:xfrm rot="19614243">
                <a:off x="5504085" y="3403513"/>
                <a:ext cx="1403165"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5986F3B-4EA9-A88C-6202-E9829A10B32F}"/>
                  </a:ext>
                </a:extLst>
              </p:cNvPr>
              <p:cNvSpPr txBox="1"/>
              <p:nvPr/>
            </p:nvSpPr>
            <p:spPr>
              <a:xfrm>
                <a:off x="7999516" y="4154939"/>
                <a:ext cx="3421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𝐼</m:t>
                      </m:r>
                    </m:oMath>
                  </m:oMathPara>
                </a14:m>
                <a:endParaRPr lang="en-US" dirty="0"/>
              </a:p>
            </p:txBody>
          </p:sp>
        </mc:Choice>
        <mc:Fallback xmlns="">
          <p:sp>
            <p:nvSpPr>
              <p:cNvPr id="43" name="TextBox 42">
                <a:extLst>
                  <a:ext uri="{FF2B5EF4-FFF2-40B4-BE49-F238E27FC236}">
                    <a16:creationId xmlns:a16="http://schemas.microsoft.com/office/drawing/2014/main" id="{95986F3B-4EA9-A88C-6202-E9829A10B32F}"/>
                  </a:ext>
                </a:extLst>
              </p:cNvPr>
              <p:cNvSpPr txBox="1">
                <a:spLocks noRot="1" noChangeAspect="1" noMove="1" noResize="1" noEditPoints="1" noAdjustHandles="1" noChangeArrowheads="1" noChangeShapeType="1" noTextEdit="1"/>
              </p:cNvSpPr>
              <p:nvPr/>
            </p:nvSpPr>
            <p:spPr>
              <a:xfrm>
                <a:off x="7999516" y="4154939"/>
                <a:ext cx="342190"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97B4BF-1C9F-FE9E-8ED4-241DC66293F0}"/>
                  </a:ext>
                </a:extLst>
              </p:cNvPr>
              <p:cNvSpPr txBox="1"/>
              <p:nvPr/>
            </p:nvSpPr>
            <p:spPr>
              <a:xfrm>
                <a:off x="5845100" y="4671617"/>
                <a:ext cx="21224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𝑃h𝑎𝑠𝑜𝑟</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𝐷𝑖𝑎𝑔𝑟𝑎𝑚</m:t>
                      </m:r>
                    </m:oMath>
                  </m:oMathPara>
                </a14:m>
                <a:endParaRPr lang="en-US" dirty="0"/>
              </a:p>
            </p:txBody>
          </p:sp>
        </mc:Choice>
        <mc:Fallback xmlns="">
          <p:sp>
            <p:nvSpPr>
              <p:cNvPr id="44" name="TextBox 43">
                <a:extLst>
                  <a:ext uri="{FF2B5EF4-FFF2-40B4-BE49-F238E27FC236}">
                    <a16:creationId xmlns:a16="http://schemas.microsoft.com/office/drawing/2014/main" id="{4E97B4BF-1C9F-FE9E-8ED4-241DC66293F0}"/>
                  </a:ext>
                </a:extLst>
              </p:cNvPr>
              <p:cNvSpPr txBox="1">
                <a:spLocks noRot="1" noChangeAspect="1" noMove="1" noResize="1" noEditPoints="1" noAdjustHandles="1" noChangeArrowheads="1" noChangeShapeType="1" noTextEdit="1"/>
              </p:cNvSpPr>
              <p:nvPr/>
            </p:nvSpPr>
            <p:spPr>
              <a:xfrm>
                <a:off x="5845100" y="4671617"/>
                <a:ext cx="2122432" cy="369332"/>
              </a:xfrm>
              <a:prstGeom prst="rect">
                <a:avLst/>
              </a:prstGeom>
              <a:blipFill>
                <a:blip r:embed="rId24"/>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2885476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45</a:t>
            </a:fld>
            <a:endParaRPr lang="en-US" sz="1200" dirty="0">
              <a:solidFill>
                <a:schemeClr val="accent3">
                  <a:lumMod val="50000"/>
                </a:schemeClr>
              </a:solidFill>
            </a:endParaRPr>
          </a:p>
        </p:txBody>
      </p:sp>
      <p:sp>
        <p:nvSpPr>
          <p:cNvPr id="12" name="TextBox 11"/>
          <p:cNvSpPr txBox="1"/>
          <p:nvPr/>
        </p:nvSpPr>
        <p:spPr>
          <a:xfrm>
            <a:off x="714302" y="-14988"/>
            <a:ext cx="2601994" cy="523220"/>
          </a:xfrm>
          <a:prstGeom prst="rect">
            <a:avLst/>
          </a:prstGeom>
          <a:noFill/>
        </p:spPr>
        <p:txBody>
          <a:bodyPr wrap="none" rtlCol="0">
            <a:spAutoFit/>
          </a:bodyPr>
          <a:lstStyle/>
          <a:p>
            <a:r>
              <a:rPr lang="en-US" sz="2800" b="1" dirty="0">
                <a:solidFill>
                  <a:srgbClr val="0000FF"/>
                </a:solidFill>
                <a:latin typeface="Livvic" panose="020B0604020202020204" charset="0"/>
              </a:rPr>
              <a:t>CR circuit : </a:t>
            </a:r>
            <a:r>
              <a:rPr lang="en-US" sz="2800" b="1" dirty="0">
                <a:solidFill>
                  <a:srgbClr val="FF0000"/>
                </a:solidFill>
                <a:latin typeface="Livvic" panose="020B0604020202020204" charset="0"/>
              </a:rPr>
              <a:t>AC</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3104" name="TextBox 3103">
            <a:extLst>
              <a:ext uri="{FF2B5EF4-FFF2-40B4-BE49-F238E27FC236}">
                <a16:creationId xmlns:a16="http://schemas.microsoft.com/office/drawing/2014/main" id="{36321C7F-71BA-6FC9-FE94-843CD8AF723A}"/>
              </a:ext>
            </a:extLst>
          </p:cNvPr>
          <p:cNvSpPr txBox="1"/>
          <p:nvPr/>
        </p:nvSpPr>
        <p:spPr>
          <a:xfrm>
            <a:off x="-65191" y="577873"/>
            <a:ext cx="1629923" cy="338554"/>
          </a:xfrm>
          <a:prstGeom prst="rect">
            <a:avLst/>
          </a:prstGeom>
          <a:noFill/>
        </p:spPr>
        <p:txBody>
          <a:bodyPr wrap="square">
            <a:spAutoFit/>
          </a:bodyPr>
          <a:lstStyle/>
          <a:p>
            <a:pPr algn="just"/>
            <a:r>
              <a:rPr lang="en-US" sz="1600" i="1" dirty="0" err="1"/>
              <a:t>e.m.f</a:t>
            </a:r>
            <a:r>
              <a:rPr lang="en-US" sz="1600" dirty="0"/>
              <a:t> equation,</a:t>
            </a:r>
          </a:p>
        </p:txBody>
      </p:sp>
      <mc:AlternateContent xmlns:mc="http://schemas.openxmlformats.org/markup-compatibility/2006" xmlns:a14="http://schemas.microsoft.com/office/drawing/2010/main">
        <mc:Choice Requires="a14">
          <p:sp>
            <p:nvSpPr>
              <p:cNvPr id="3123" name="TextBox 3122">
                <a:extLst>
                  <a:ext uri="{FF2B5EF4-FFF2-40B4-BE49-F238E27FC236}">
                    <a16:creationId xmlns:a16="http://schemas.microsoft.com/office/drawing/2014/main" id="{ED61727D-32DD-CF37-92BB-BF21CA711F8D}"/>
                  </a:ext>
                </a:extLst>
              </p:cNvPr>
              <p:cNvSpPr txBox="1"/>
              <p:nvPr/>
            </p:nvSpPr>
            <p:spPr>
              <a:xfrm>
                <a:off x="0" y="2839758"/>
                <a:ext cx="3477940" cy="404534"/>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𝐶𝑢𝑟𝑟𝑒𝑛𝑡</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f>
                      <m:fPr>
                        <m:ctrlPr>
                          <a:rPr lang="en-US" sz="1800" b="0" i="1" smtClean="0">
                            <a:solidFill>
                              <a:srgbClr val="0000FF"/>
                            </a:solidFill>
                            <a:latin typeface="Cambria Math" panose="02040503050406030204" pitchFamily="18" charset="0"/>
                            <a:ea typeface="Cambria Math" panose="02040503050406030204" pitchFamily="18" charset="0"/>
                          </a:rPr>
                        </m:ctrlPr>
                      </m:fPr>
                      <m:num>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𝑣</m:t>
                            </m:r>
                          </m:e>
                          <m:sub>
                            <m:r>
                              <a:rPr lang="en-US" sz="1800" i="1">
                                <a:solidFill>
                                  <a:srgbClr val="0000FF"/>
                                </a:solidFill>
                                <a:latin typeface="Cambria Math" panose="02040503050406030204" pitchFamily="18" charset="0"/>
                                <a:ea typeface="Cambria Math" panose="02040503050406030204" pitchFamily="18" charset="0"/>
                              </a:rPr>
                              <m:t>𝑜</m:t>
                            </m:r>
                          </m:sub>
                        </m:sSub>
                      </m:num>
                      <m:den>
                        <m:r>
                          <a:rPr lang="en-US" sz="1800" b="0" i="1" smtClean="0">
                            <a:solidFill>
                              <a:srgbClr val="0000FF"/>
                            </a:solidFill>
                            <a:latin typeface="Cambria Math" panose="02040503050406030204" pitchFamily="18" charset="0"/>
                            <a:ea typeface="Cambria Math" panose="02040503050406030204" pitchFamily="18" charset="0"/>
                          </a:rPr>
                          <m:t>𝑍</m:t>
                        </m:r>
                      </m:den>
                    </m:f>
                  </m:oMath>
                </a14:m>
                <a:r>
                  <a:rPr lang="en-US" sz="1800" dirty="0">
                    <a:solidFill>
                      <a:srgbClr val="0000FF"/>
                    </a:solidFill>
                    <a:ea typeface="Cambria Math" panose="02040503050406030204" pitchFamily="18" charset="0"/>
                  </a:rPr>
                  <a:t> </a:t>
                </a:r>
                <a14:m>
                  <m:oMath xmlns:m="http://schemas.openxmlformats.org/officeDocument/2006/math">
                    <m:sSup>
                      <m:sSupPr>
                        <m:ctrlPr>
                          <a:rPr lang="en-US" sz="1800" i="1">
                            <a:solidFill>
                              <a:srgbClr val="0000FF"/>
                            </a:solidFill>
                            <a:latin typeface="Cambria Math" panose="02040503050406030204" pitchFamily="18" charset="0"/>
                            <a:ea typeface="Cambria Math" panose="02040503050406030204" pitchFamily="18" charset="0"/>
                          </a:rPr>
                        </m:ctrlPr>
                      </m:sSupPr>
                      <m:e>
                        <m:r>
                          <a:rPr lang="en-US" sz="1800" i="1">
                            <a:solidFill>
                              <a:srgbClr val="0000FF"/>
                            </a:solidFill>
                            <a:latin typeface="Cambria Math" panose="02040503050406030204" pitchFamily="18" charset="0"/>
                            <a:ea typeface="Cambria Math" panose="02040503050406030204" pitchFamily="18" charset="0"/>
                          </a:rPr>
                          <m:t>𝑒</m:t>
                        </m:r>
                      </m:e>
                      <m:sup>
                        <m:r>
                          <a:rPr lang="en-US" sz="1800" i="1">
                            <a:solidFill>
                              <a:srgbClr val="0000FF"/>
                            </a:solidFill>
                            <a:latin typeface="Cambria Math" panose="02040503050406030204" pitchFamily="18" charset="0"/>
                            <a:ea typeface="Cambria Math" panose="02040503050406030204" pitchFamily="18" charset="0"/>
                          </a:rPr>
                          <m:t>𝑗</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sup>
                    </m:sSup>
                    <m:r>
                      <a:rPr lang="en-US" sz="1800" b="0" i="1" smtClean="0">
                        <a:solidFill>
                          <a:srgbClr val="0000FF"/>
                        </a:solidFill>
                        <a:latin typeface="Cambria Math" panose="02040503050406030204" pitchFamily="18" charset="0"/>
                        <a:ea typeface="Cambria Math" panose="02040503050406030204" pitchFamily="18" charset="0"/>
                      </a:rPr>
                      <m:t>=</m:t>
                    </m:r>
                    <m:f>
                      <m:fPr>
                        <m:ctrlPr>
                          <a:rPr lang="en-US" sz="1800" i="1">
                            <a:solidFill>
                              <a:srgbClr val="0000FF"/>
                            </a:solidFill>
                            <a:latin typeface="Cambria Math" panose="02040503050406030204" pitchFamily="18" charset="0"/>
                            <a:ea typeface="Cambria Math" panose="02040503050406030204" pitchFamily="18" charset="0"/>
                          </a:rPr>
                        </m:ctrlPr>
                      </m:fPr>
                      <m:num>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𝑣</m:t>
                            </m:r>
                          </m:e>
                          <m:sub>
                            <m:r>
                              <a:rPr lang="en-US" sz="1800" i="1">
                                <a:solidFill>
                                  <a:srgbClr val="0000FF"/>
                                </a:solidFill>
                                <a:latin typeface="Cambria Math" panose="02040503050406030204" pitchFamily="18" charset="0"/>
                                <a:ea typeface="Cambria Math" panose="02040503050406030204" pitchFamily="18" charset="0"/>
                              </a:rPr>
                              <m:t>𝑜</m:t>
                            </m:r>
                          </m:sub>
                        </m:sSub>
                      </m:num>
                      <m:den>
                        <m:r>
                          <a:rPr lang="en-US" sz="1800" b="0" i="1" smtClean="0">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𝑍</m:t>
                        </m:r>
                        <m:r>
                          <a:rPr lang="en-US" sz="1800" b="0" i="1" smtClean="0">
                            <a:solidFill>
                              <a:srgbClr val="0000FF"/>
                            </a:solidFill>
                            <a:latin typeface="Cambria Math" panose="02040503050406030204" pitchFamily="18" charset="0"/>
                            <a:ea typeface="Cambria Math" panose="02040503050406030204" pitchFamily="18" charset="0"/>
                          </a:rPr>
                          <m:t>|</m:t>
                        </m:r>
                      </m:den>
                    </m:f>
                    <m:r>
                      <m:rPr>
                        <m:nor/>
                      </m:rPr>
                      <a:rPr lang="en-US" sz="1800" dirty="0">
                        <a:solidFill>
                          <a:srgbClr val="0000FF"/>
                        </a:solidFill>
                        <a:ea typeface="Cambria Math" panose="02040503050406030204" pitchFamily="18" charset="0"/>
                      </a:rPr>
                      <m:t> </m:t>
                    </m:r>
                    <m:sSup>
                      <m:sSupPr>
                        <m:ctrlPr>
                          <a:rPr lang="en-US" sz="1800" i="1">
                            <a:solidFill>
                              <a:srgbClr val="0000FF"/>
                            </a:solidFill>
                            <a:latin typeface="Cambria Math" panose="02040503050406030204" pitchFamily="18" charset="0"/>
                            <a:ea typeface="Cambria Math" panose="02040503050406030204" pitchFamily="18" charset="0"/>
                          </a:rPr>
                        </m:ctrlPr>
                      </m:sSupPr>
                      <m:e>
                        <m:r>
                          <a:rPr lang="en-US" sz="1800" i="1">
                            <a:solidFill>
                              <a:srgbClr val="0000FF"/>
                            </a:solidFill>
                            <a:latin typeface="Cambria Math" panose="02040503050406030204" pitchFamily="18" charset="0"/>
                            <a:ea typeface="Cambria Math" panose="02040503050406030204" pitchFamily="18" charset="0"/>
                          </a:rPr>
                          <m:t>𝑒</m:t>
                        </m:r>
                      </m:e>
                      <m:sup>
                        <m:r>
                          <a:rPr lang="en-US" sz="1800" i="1">
                            <a:solidFill>
                              <a:srgbClr val="0000FF"/>
                            </a:solidFill>
                            <a:latin typeface="Cambria Math" panose="02040503050406030204" pitchFamily="18" charset="0"/>
                            <a:ea typeface="Cambria Math" panose="02040503050406030204" pitchFamily="18" charset="0"/>
                          </a:rPr>
                          <m:t>𝑗</m:t>
                        </m:r>
                        <m:r>
                          <a:rPr lang="en-US" sz="1800" b="0" i="1" smtClean="0">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𝜃</m:t>
                        </m:r>
                        <m:r>
                          <a:rPr lang="en-US" sz="1800" b="0" i="1" smtClean="0">
                            <a:solidFill>
                              <a:srgbClr val="0000FF"/>
                            </a:solidFill>
                            <a:latin typeface="Cambria Math" panose="02040503050406030204" pitchFamily="18" charset="0"/>
                            <a:ea typeface="Cambria Math" panose="02040503050406030204" pitchFamily="18" charset="0"/>
                          </a:rPr>
                          <m:t>)</m:t>
                        </m:r>
                      </m:sup>
                    </m:sSup>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3123" name="TextBox 3122">
                <a:extLst>
                  <a:ext uri="{FF2B5EF4-FFF2-40B4-BE49-F238E27FC236}">
                    <a16:creationId xmlns:a16="http://schemas.microsoft.com/office/drawing/2014/main" id="{ED61727D-32DD-CF37-92BB-BF21CA711F8D}"/>
                  </a:ext>
                </a:extLst>
              </p:cNvPr>
              <p:cNvSpPr txBox="1">
                <a:spLocks noRot="1" noChangeAspect="1" noMove="1" noResize="1" noEditPoints="1" noAdjustHandles="1" noChangeArrowheads="1" noChangeShapeType="1" noTextEdit="1"/>
              </p:cNvSpPr>
              <p:nvPr/>
            </p:nvSpPr>
            <p:spPr>
              <a:xfrm>
                <a:off x="0" y="2839758"/>
                <a:ext cx="3477940" cy="404534"/>
              </a:xfrm>
              <a:prstGeom prst="rect">
                <a:avLst/>
              </a:prstGeom>
              <a:blipFill>
                <a:blip r:embed="rId4"/>
                <a:stretch>
                  <a:fillRect l="-525" r="-1051"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379058-B57F-38B0-ADE1-21F046A16ABD}"/>
                  </a:ext>
                </a:extLst>
              </p:cNvPr>
              <p:cNvSpPr txBox="1"/>
              <p:nvPr/>
            </p:nvSpPr>
            <p:spPr>
              <a:xfrm>
                <a:off x="-7528" y="1788147"/>
                <a:ext cx="3216137" cy="285912"/>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𝑆𝑡𝑒𝑑𝑦</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𝑠𝑡𝑎𝑡𝑒</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𝑠𝑜𝑙𝑢𝑡𝑖𝑜𝑛</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𝐴</m:t>
                    </m:r>
                    <m:sSup>
                      <m:sSupPr>
                        <m:ctrlPr>
                          <a:rPr lang="en-US" sz="1800" i="1">
                            <a:solidFill>
                              <a:srgbClr val="0000FF"/>
                            </a:solidFill>
                            <a:latin typeface="Cambria Math" panose="02040503050406030204" pitchFamily="18" charset="0"/>
                            <a:ea typeface="Cambria Math" panose="02040503050406030204" pitchFamily="18" charset="0"/>
                          </a:rPr>
                        </m:ctrlPr>
                      </m:sSupPr>
                      <m:e>
                        <m:r>
                          <a:rPr lang="en-US" sz="1800" i="1">
                            <a:solidFill>
                              <a:srgbClr val="0000FF"/>
                            </a:solidFill>
                            <a:latin typeface="Cambria Math" panose="02040503050406030204" pitchFamily="18" charset="0"/>
                            <a:ea typeface="Cambria Math" panose="02040503050406030204" pitchFamily="18" charset="0"/>
                          </a:rPr>
                          <m:t>𝑒</m:t>
                        </m:r>
                      </m:e>
                      <m:sup>
                        <m:r>
                          <a:rPr lang="en-US" sz="1800" i="1">
                            <a:solidFill>
                              <a:srgbClr val="0000FF"/>
                            </a:solidFill>
                            <a:latin typeface="Cambria Math" panose="02040503050406030204" pitchFamily="18" charset="0"/>
                            <a:ea typeface="Cambria Math" panose="02040503050406030204" pitchFamily="18" charset="0"/>
                          </a:rPr>
                          <m:t>𝑗</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sup>
                    </m:sSup>
                  </m:oMath>
                </a14:m>
                <a:endParaRPr lang="en-US" sz="1800" dirty="0">
                  <a:solidFill>
                    <a:srgbClr val="0000FF"/>
                  </a:solidFill>
                </a:endParaRPr>
              </a:p>
            </p:txBody>
          </p:sp>
        </mc:Choice>
        <mc:Fallback xmlns="">
          <p:sp>
            <p:nvSpPr>
              <p:cNvPr id="8" name="TextBox 7">
                <a:extLst>
                  <a:ext uri="{FF2B5EF4-FFF2-40B4-BE49-F238E27FC236}">
                    <a16:creationId xmlns:a16="http://schemas.microsoft.com/office/drawing/2014/main" id="{4E379058-B57F-38B0-ADE1-21F046A16ABD}"/>
                  </a:ext>
                </a:extLst>
              </p:cNvPr>
              <p:cNvSpPr txBox="1">
                <a:spLocks noRot="1" noChangeAspect="1" noMove="1" noResize="1" noEditPoints="1" noAdjustHandles="1" noChangeArrowheads="1" noChangeShapeType="1" noTextEdit="1"/>
              </p:cNvSpPr>
              <p:nvPr/>
            </p:nvSpPr>
            <p:spPr>
              <a:xfrm>
                <a:off x="-7528" y="1788147"/>
                <a:ext cx="3216137" cy="285912"/>
              </a:xfrm>
              <a:prstGeom prst="rect">
                <a:avLst/>
              </a:prstGeom>
              <a:blipFill>
                <a:blip r:embed="rId5"/>
                <a:stretch>
                  <a:fillRect l="-1518" t="-4255" r="-1328" b="-3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67CEA25-CB4A-2FCF-C675-B2BB20C37840}"/>
                  </a:ext>
                </a:extLst>
              </p:cNvPr>
              <p:cNvSpPr txBox="1"/>
              <p:nvPr/>
            </p:nvSpPr>
            <p:spPr>
              <a:xfrm>
                <a:off x="0" y="3370581"/>
                <a:ext cx="3229859" cy="397738"/>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m:rPr>
                        <m:sty m:val="p"/>
                      </m:rPr>
                      <a:rPr lang="en-US" sz="1800" b="0" i="0" dirty="0" smtClean="0">
                        <a:solidFill>
                          <a:srgbClr val="00CC00"/>
                        </a:solidFill>
                        <a:latin typeface="Cambria Math" panose="02040503050406030204" pitchFamily="18" charset="0"/>
                      </a:rPr>
                      <m:t>Real</m:t>
                    </m:r>
                    <m:r>
                      <a:rPr lang="en-US" sz="1800" b="0" i="0" dirty="0" smtClean="0">
                        <a:solidFill>
                          <a:srgbClr val="00CC00"/>
                        </a:solidFill>
                        <a:latin typeface="Cambria Math" panose="02040503050406030204" pitchFamily="18" charset="0"/>
                      </a:rPr>
                      <m:t> </m:t>
                    </m:r>
                    <m:r>
                      <m:rPr>
                        <m:sty m:val="p"/>
                      </m:rPr>
                      <a:rPr lang="en-US" sz="1800" b="0" i="0" dirty="0" smtClean="0">
                        <a:solidFill>
                          <a:srgbClr val="00CC00"/>
                        </a:solidFill>
                        <a:latin typeface="Cambria Math" panose="02040503050406030204" pitchFamily="18" charset="0"/>
                      </a:rPr>
                      <m:t>Part</m:t>
                    </m:r>
                    <m:r>
                      <a:rPr lang="en-US" sz="1800" b="0" i="0" dirty="0" smtClean="0">
                        <a:solidFill>
                          <a:srgbClr val="00CC00"/>
                        </a:solidFill>
                        <a:latin typeface="Cambria Math" panose="02040503050406030204" pitchFamily="18" charset="0"/>
                      </a:rPr>
                      <m:t> </m:t>
                    </m:r>
                    <m:r>
                      <m:rPr>
                        <m:sty m:val="p"/>
                      </m:rPr>
                      <a:rPr lang="en-US" sz="1800" b="0" i="0" dirty="0" smtClean="0">
                        <a:solidFill>
                          <a:srgbClr val="00CC00"/>
                        </a:solidFill>
                        <a:latin typeface="Cambria Math" panose="02040503050406030204" pitchFamily="18" charset="0"/>
                      </a:rPr>
                      <m:t>of</m:t>
                    </m:r>
                    <m:r>
                      <a:rPr lang="en-US" sz="1800" b="0" i="1"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𝑟</m:t>
                        </m:r>
                      </m:sub>
                    </m:sSub>
                    <m:r>
                      <a:rPr lang="en-US" sz="1800" b="0" i="1" dirty="0" smtClean="0">
                        <a:solidFill>
                          <a:srgbClr val="0000FF"/>
                        </a:solidFill>
                        <a:latin typeface="Cambria Math" panose="02040503050406030204" pitchFamily="18" charset="0"/>
                      </a:rPr>
                      <m:t>=</m:t>
                    </m:r>
                    <m:f>
                      <m:fPr>
                        <m:ctrlPr>
                          <a:rPr lang="en-US" sz="1800" i="1">
                            <a:solidFill>
                              <a:srgbClr val="0000FF"/>
                            </a:solidFill>
                            <a:latin typeface="Cambria Math" panose="02040503050406030204" pitchFamily="18" charset="0"/>
                            <a:ea typeface="Cambria Math" panose="02040503050406030204" pitchFamily="18" charset="0"/>
                          </a:rPr>
                        </m:ctrlPr>
                      </m:fPr>
                      <m:num>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𝑣</m:t>
                            </m:r>
                          </m:e>
                          <m:sub>
                            <m:r>
                              <a:rPr lang="en-US" sz="1800" i="1">
                                <a:solidFill>
                                  <a:srgbClr val="0000FF"/>
                                </a:solidFill>
                                <a:latin typeface="Cambria Math" panose="02040503050406030204" pitchFamily="18" charset="0"/>
                                <a:ea typeface="Cambria Math" panose="02040503050406030204" pitchFamily="18" charset="0"/>
                              </a:rPr>
                              <m:t>𝑜</m:t>
                            </m:r>
                          </m:sub>
                        </m:sSub>
                      </m:num>
                      <m:den>
                        <m:d>
                          <m:dPr>
                            <m:begChr m:val="|"/>
                            <m:endChr m:val="|"/>
                            <m:ctrlPr>
                              <a:rPr lang="en-US" sz="1800" b="0" i="1" smtClean="0">
                                <a:solidFill>
                                  <a:srgbClr val="0000FF"/>
                                </a:solidFill>
                                <a:latin typeface="Cambria Math" panose="02040503050406030204" pitchFamily="18" charset="0"/>
                                <a:ea typeface="Cambria Math" panose="02040503050406030204" pitchFamily="18" charset="0"/>
                              </a:rPr>
                            </m:ctrlPr>
                          </m:dPr>
                          <m:e>
                            <m:r>
                              <a:rPr lang="en-US" sz="1800" i="1">
                                <a:solidFill>
                                  <a:srgbClr val="0000FF"/>
                                </a:solidFill>
                                <a:latin typeface="Cambria Math" panose="02040503050406030204" pitchFamily="18" charset="0"/>
                                <a:ea typeface="Cambria Math" panose="02040503050406030204" pitchFamily="18" charset="0"/>
                              </a:rPr>
                              <m:t>𝑍</m:t>
                            </m:r>
                          </m:e>
                        </m:d>
                      </m:den>
                    </m:f>
                    <m:r>
                      <m:rPr>
                        <m:nor/>
                      </m:rPr>
                      <a:rPr lang="en-US" sz="1800" b="0" i="0" smtClean="0">
                        <a:solidFill>
                          <a:srgbClr val="0000FF"/>
                        </a:solidFill>
                        <a:latin typeface="Cambria Math" panose="02040503050406030204" pitchFamily="18" charset="0"/>
                        <a:ea typeface="Cambria Math" panose="02040503050406030204" pitchFamily="18" charset="0"/>
                      </a:rPr>
                      <m:t>cos</m:t>
                    </m:r>
                    <m:r>
                      <a:rPr lang="en-US" sz="1800" i="1">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r>
                      <a:rPr lang="en-US" sz="1800" b="0" i="1" smtClean="0">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𝜃</m:t>
                    </m:r>
                    <m:r>
                      <a:rPr lang="en-US" sz="1800" b="0" i="1" smtClean="0">
                        <a:solidFill>
                          <a:srgbClr val="0000FF"/>
                        </a:solidFill>
                        <a:latin typeface="Cambria Math" panose="02040503050406030204" pitchFamily="18" charset="0"/>
                        <a:ea typeface="Cambria Math" panose="02040503050406030204" pitchFamily="18" charset="0"/>
                      </a:rPr>
                      <m:t>)</m:t>
                    </m:r>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C67CEA25-CB4A-2FCF-C675-B2BB20C37840}"/>
                  </a:ext>
                </a:extLst>
              </p:cNvPr>
              <p:cNvSpPr txBox="1">
                <a:spLocks noRot="1" noChangeAspect="1" noMove="1" noResize="1" noEditPoints="1" noAdjustHandles="1" noChangeArrowheads="1" noChangeShapeType="1" noTextEdit="1"/>
              </p:cNvSpPr>
              <p:nvPr/>
            </p:nvSpPr>
            <p:spPr>
              <a:xfrm>
                <a:off x="0" y="3370581"/>
                <a:ext cx="3229859" cy="397738"/>
              </a:xfrm>
              <a:prstGeom prst="rect">
                <a:avLst/>
              </a:prstGeom>
              <a:blipFill>
                <a:blip r:embed="rId6"/>
                <a:stretch>
                  <a:fillRect l="-755" r="-2453"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4D5F7C7-C134-FA0E-90A3-A04C5A7D7FC9}"/>
                  </a:ext>
                </a:extLst>
              </p:cNvPr>
              <p:cNvSpPr txBox="1"/>
              <p:nvPr/>
            </p:nvSpPr>
            <p:spPr>
              <a:xfrm>
                <a:off x="-34279" y="4011318"/>
                <a:ext cx="3874266" cy="397738"/>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m:rPr>
                        <m:sty m:val="p"/>
                      </m:rPr>
                      <a:rPr lang="en-US" sz="1800" b="0" i="0" dirty="0" smtClean="0">
                        <a:solidFill>
                          <a:srgbClr val="00CC00"/>
                        </a:solidFill>
                        <a:latin typeface="Cambria Math" panose="02040503050406030204" pitchFamily="18" charset="0"/>
                      </a:rPr>
                      <m:t>Imaginary</m:t>
                    </m:r>
                    <m:r>
                      <a:rPr lang="en-US" sz="1800" b="0" i="0"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𝑃𝑎𝑟𝑡</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𝑜𝑓</m:t>
                    </m:r>
                    <m:r>
                      <a:rPr lang="en-US" sz="1800" b="0" i="1" dirty="0" smtClean="0">
                        <a:solidFill>
                          <a:srgbClr val="0000FF"/>
                        </a:solidFill>
                        <a:latin typeface="Cambria Math" panose="02040503050406030204" pitchFamily="18" charset="0"/>
                      </a:rPr>
                      <m:t>:</m:t>
                    </m:r>
                    <m:sSub>
                      <m:sSubPr>
                        <m:ctrlPr>
                          <a:rPr lang="en-US" sz="1800" b="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𝑖</m:t>
                        </m:r>
                      </m:e>
                      <m:sub>
                        <m:r>
                          <a:rPr lang="en-US" sz="1800" b="0" i="1" dirty="0" smtClean="0">
                            <a:solidFill>
                              <a:srgbClr val="0000FF"/>
                            </a:solidFill>
                            <a:latin typeface="Cambria Math" panose="02040503050406030204" pitchFamily="18" charset="0"/>
                          </a:rPr>
                          <m:t>𝑖</m:t>
                        </m:r>
                      </m:sub>
                    </m:sSub>
                    <m:r>
                      <a:rPr lang="en-US" sz="1800" b="0" i="1" dirty="0" smtClean="0">
                        <a:solidFill>
                          <a:srgbClr val="0000FF"/>
                        </a:solidFill>
                        <a:latin typeface="Cambria Math" panose="02040503050406030204" pitchFamily="18" charset="0"/>
                      </a:rPr>
                      <m:t>=</m:t>
                    </m:r>
                    <m:f>
                      <m:fPr>
                        <m:ctrlPr>
                          <a:rPr lang="en-US" sz="1800" i="1">
                            <a:solidFill>
                              <a:srgbClr val="0000FF"/>
                            </a:solidFill>
                            <a:latin typeface="Cambria Math" panose="02040503050406030204" pitchFamily="18" charset="0"/>
                            <a:ea typeface="Cambria Math" panose="02040503050406030204" pitchFamily="18" charset="0"/>
                          </a:rPr>
                        </m:ctrlPr>
                      </m:fPr>
                      <m:num>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𝑣</m:t>
                            </m:r>
                          </m:e>
                          <m:sub>
                            <m:r>
                              <a:rPr lang="en-US" sz="1800" i="1">
                                <a:solidFill>
                                  <a:srgbClr val="0000FF"/>
                                </a:solidFill>
                                <a:latin typeface="Cambria Math" panose="02040503050406030204" pitchFamily="18" charset="0"/>
                                <a:ea typeface="Cambria Math" panose="02040503050406030204" pitchFamily="18" charset="0"/>
                              </a:rPr>
                              <m:t>𝑜</m:t>
                            </m:r>
                          </m:sub>
                        </m:sSub>
                      </m:num>
                      <m:den>
                        <m:d>
                          <m:dPr>
                            <m:begChr m:val="|"/>
                            <m:endChr m:val="|"/>
                            <m:ctrlPr>
                              <a:rPr lang="en-US" sz="1800" b="0" i="1" smtClean="0">
                                <a:solidFill>
                                  <a:srgbClr val="0000FF"/>
                                </a:solidFill>
                                <a:latin typeface="Cambria Math" panose="02040503050406030204" pitchFamily="18" charset="0"/>
                                <a:ea typeface="Cambria Math" panose="02040503050406030204" pitchFamily="18" charset="0"/>
                              </a:rPr>
                            </m:ctrlPr>
                          </m:dPr>
                          <m:e>
                            <m:r>
                              <a:rPr lang="en-US" sz="1800" i="1">
                                <a:solidFill>
                                  <a:srgbClr val="0000FF"/>
                                </a:solidFill>
                                <a:latin typeface="Cambria Math" panose="02040503050406030204" pitchFamily="18" charset="0"/>
                                <a:ea typeface="Cambria Math" panose="02040503050406030204" pitchFamily="18" charset="0"/>
                              </a:rPr>
                              <m:t>𝑍</m:t>
                            </m:r>
                          </m:e>
                        </m:d>
                      </m:den>
                    </m:f>
                    <m:r>
                      <m:rPr>
                        <m:nor/>
                      </m:rPr>
                      <a:rPr lang="en-US" sz="1800" b="0" i="0" smtClean="0">
                        <a:solidFill>
                          <a:srgbClr val="0000FF"/>
                        </a:solidFill>
                        <a:latin typeface="Cambria Math" panose="02040503050406030204" pitchFamily="18" charset="0"/>
                        <a:ea typeface="Cambria Math" panose="02040503050406030204" pitchFamily="18" charset="0"/>
                      </a:rPr>
                      <m:t>sin</m:t>
                    </m:r>
                    <m:r>
                      <a:rPr lang="en-US" sz="1800" i="1">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r>
                      <a:rPr lang="en-US" sz="1800" b="0" i="1" smtClean="0">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𝜃</m:t>
                    </m:r>
                    <m:r>
                      <a:rPr lang="en-US" sz="1800" b="0" i="1" smtClean="0">
                        <a:solidFill>
                          <a:srgbClr val="0000FF"/>
                        </a:solidFill>
                        <a:latin typeface="Cambria Math" panose="02040503050406030204" pitchFamily="18" charset="0"/>
                        <a:ea typeface="Cambria Math" panose="02040503050406030204" pitchFamily="18" charset="0"/>
                      </a:rPr>
                      <m:t>)</m:t>
                    </m:r>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D4D5F7C7-C134-FA0E-90A3-A04C5A7D7FC9}"/>
                  </a:ext>
                </a:extLst>
              </p:cNvPr>
              <p:cNvSpPr txBox="1">
                <a:spLocks noRot="1" noChangeAspect="1" noMove="1" noResize="1" noEditPoints="1" noAdjustHandles="1" noChangeArrowheads="1" noChangeShapeType="1" noTextEdit="1"/>
              </p:cNvSpPr>
              <p:nvPr/>
            </p:nvSpPr>
            <p:spPr>
              <a:xfrm>
                <a:off x="-34279" y="4011318"/>
                <a:ext cx="3874266" cy="397738"/>
              </a:xfrm>
              <a:prstGeom prst="rect">
                <a:avLst/>
              </a:prstGeom>
              <a:blipFill>
                <a:blip r:embed="rId7"/>
                <a:stretch>
                  <a:fillRect l="-1101" r="-1887"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1C28D27-0D8B-C468-8EEF-19F5EC176374}"/>
                  </a:ext>
                </a:extLst>
              </p:cNvPr>
              <p:cNvSpPr txBox="1"/>
              <p:nvPr/>
            </p:nvSpPr>
            <p:spPr>
              <a:xfrm>
                <a:off x="1213490" y="4512722"/>
                <a:ext cx="638123" cy="473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rgbClr val="0000FF"/>
                              </a:solidFill>
                              <a:latin typeface="Cambria Math" panose="02040503050406030204" pitchFamily="18" charset="0"/>
                              <a:ea typeface="Cambria Math" panose="02040503050406030204" pitchFamily="18" charset="0"/>
                            </a:rPr>
                          </m:ctrlPr>
                        </m:fPr>
                        <m:num>
                          <m:r>
                            <a:rPr lang="en-US" sz="1800" b="0" i="1" smtClean="0">
                              <a:solidFill>
                                <a:srgbClr val="0000FF"/>
                              </a:solidFill>
                              <a:latin typeface="Cambria Math" panose="02040503050406030204" pitchFamily="18" charset="0"/>
                              <a:ea typeface="Cambria Math" panose="02040503050406030204" pitchFamily="18" charset="0"/>
                            </a:rPr>
                            <m:t>𝑣</m:t>
                          </m:r>
                        </m:num>
                        <m:den>
                          <m:r>
                            <a:rPr lang="en-US" sz="1800" b="0" i="1" smtClean="0">
                              <a:solidFill>
                                <a:srgbClr val="0000FF"/>
                              </a:solidFill>
                              <a:latin typeface="Cambria Math" panose="02040503050406030204" pitchFamily="18" charset="0"/>
                              <a:ea typeface="Cambria Math" panose="02040503050406030204" pitchFamily="18" charset="0"/>
                            </a:rPr>
                            <m:t>𝑍</m:t>
                          </m:r>
                        </m:den>
                      </m:f>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𝐼</m:t>
                      </m:r>
                      <m:r>
                        <a:rPr lang="en-US" sz="1800" b="0" i="1" smtClean="0">
                          <a:solidFill>
                            <a:srgbClr val="0000FF"/>
                          </a:solidFill>
                          <a:latin typeface="Cambria Math" panose="02040503050406030204" pitchFamily="18" charset="0"/>
                          <a:ea typeface="Cambria Math" panose="02040503050406030204" pitchFamily="18" charset="0"/>
                        </a:rPr>
                        <m:t>,</m:t>
                      </m:r>
                    </m:oMath>
                  </m:oMathPara>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01C28D27-0D8B-C468-8EEF-19F5EC176374}"/>
                  </a:ext>
                </a:extLst>
              </p:cNvPr>
              <p:cNvSpPr txBox="1">
                <a:spLocks noRot="1" noChangeAspect="1" noMove="1" noResize="1" noEditPoints="1" noAdjustHandles="1" noChangeArrowheads="1" noChangeShapeType="1" noTextEdit="1"/>
              </p:cNvSpPr>
              <p:nvPr/>
            </p:nvSpPr>
            <p:spPr>
              <a:xfrm>
                <a:off x="1213490" y="4512722"/>
                <a:ext cx="638123" cy="4730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63116-BA3C-A81F-7282-DBE39D42FA00}"/>
                  </a:ext>
                </a:extLst>
              </p:cNvPr>
              <p:cNvSpPr txBox="1"/>
              <p:nvPr/>
            </p:nvSpPr>
            <p:spPr>
              <a:xfrm>
                <a:off x="2280386" y="4595374"/>
                <a:ext cx="2773260" cy="276999"/>
              </a:xfrm>
              <a:prstGeom prst="rect">
                <a:avLst/>
              </a:prstGeom>
              <a:noFill/>
            </p:spPr>
            <p:txBody>
              <a:bodyPr wrap="none" lIns="0" tIns="0" rIns="0" bIns="0" rtlCol="0">
                <a:spAutoFit/>
              </a:bodyPr>
              <a:lstStyle/>
              <a:p>
                <a14:m>
                  <m:oMath xmlns:m="http://schemas.openxmlformats.org/officeDocument/2006/math">
                    <m:r>
                      <a:rPr lang="en-US" sz="1800" b="0" i="1" smtClean="0">
                        <a:solidFill>
                          <a:srgbClr val="0000FF"/>
                        </a:solidFill>
                        <a:latin typeface="Cambria Math" panose="02040503050406030204" pitchFamily="18" charset="0"/>
                        <a:ea typeface="Cambria Math" panose="02040503050406030204" pitchFamily="18" charset="0"/>
                      </a:rPr>
                      <m:t>𝑣</m:t>
                    </m:r>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𝑅</m:t>
                    </m:r>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𝑗</m:t>
                    </m:r>
                    <m:r>
                      <a:rPr lang="en-US" sz="1800" b="0" i="1" smtClean="0">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𝜔</m:t>
                    </m:r>
                    <m:r>
                      <a:rPr lang="en-US" sz="1800" b="0" i="1" smtClean="0">
                        <a:solidFill>
                          <a:srgbClr val="0000FF"/>
                        </a:solidFill>
                        <a:latin typeface="Cambria Math" panose="02040503050406030204" pitchFamily="18" charset="0"/>
                        <a:ea typeface="Cambria Math" panose="02040503050406030204" pitchFamily="18" charset="0"/>
                      </a:rPr>
                      <m:t>𝐶</m:t>
                    </m:r>
                    <m:r>
                      <a:rPr lang="en-US" sz="1800" b="0" i="1" smtClean="0">
                        <a:solidFill>
                          <a:srgbClr val="0000FF"/>
                        </a:solidFill>
                        <a:latin typeface="Cambria Math" panose="02040503050406030204" pitchFamily="18" charset="0"/>
                        <a:ea typeface="Cambria Math" panose="02040503050406030204" pitchFamily="18" charset="0"/>
                      </a:rPr>
                      <m:t>)]</m:t>
                    </m:r>
                  </m:oMath>
                </a14:m>
                <a:r>
                  <a:rPr lang="en-US" sz="1800" b="0" i="1" dirty="0">
                    <a:solidFill>
                      <a:srgbClr val="0000FF"/>
                    </a:solidFill>
                    <a:latin typeface="Cambria Math" panose="02040503050406030204" pitchFamily="18" charset="0"/>
                    <a:ea typeface="Cambria Math" panose="02040503050406030204" pitchFamily="18" charset="0"/>
                  </a:rPr>
                  <a:t>I=</a:t>
                </a:r>
                <a14:m>
                  <m:oMath xmlns:m="http://schemas.openxmlformats.org/officeDocument/2006/math">
                    <m:sSub>
                      <m:sSubPr>
                        <m:ctrlPr>
                          <a:rPr lang="en-US" sz="1800" b="0" i="1" smtClean="0">
                            <a:solidFill>
                              <a:srgbClr val="0000FF"/>
                            </a:solidFill>
                            <a:latin typeface="Cambria Math" panose="02040503050406030204" pitchFamily="18" charset="0"/>
                            <a:ea typeface="Cambria Math" panose="02040503050406030204" pitchFamily="18" charset="0"/>
                          </a:rPr>
                        </m:ctrlPr>
                      </m:sSubPr>
                      <m:e>
                        <m:r>
                          <a:rPr lang="en-US" sz="1800" b="0" i="1" smtClean="0">
                            <a:solidFill>
                              <a:srgbClr val="0000FF"/>
                            </a:solidFill>
                            <a:latin typeface="Cambria Math" panose="02040503050406030204" pitchFamily="18" charset="0"/>
                            <a:ea typeface="Cambria Math" panose="02040503050406030204" pitchFamily="18" charset="0"/>
                          </a:rPr>
                          <m:t>𝑉</m:t>
                        </m:r>
                      </m:e>
                      <m:sub>
                        <m:r>
                          <a:rPr lang="en-US" sz="1800" b="0" i="1" smtClean="0">
                            <a:solidFill>
                              <a:srgbClr val="0000FF"/>
                            </a:solidFill>
                            <a:latin typeface="Cambria Math" panose="02040503050406030204" pitchFamily="18" charset="0"/>
                            <a:ea typeface="Cambria Math" panose="02040503050406030204" pitchFamily="18" charset="0"/>
                          </a:rPr>
                          <m:t>𝑅</m:t>
                        </m:r>
                      </m:sub>
                    </m:sSub>
                    <m:r>
                      <a:rPr lang="en-US" sz="1800" b="0" i="1" smtClean="0">
                        <a:solidFill>
                          <a:srgbClr val="0000FF"/>
                        </a:solidFill>
                        <a:latin typeface="Cambria Math" panose="02040503050406030204" pitchFamily="18" charset="0"/>
                        <a:ea typeface="Cambria Math" panose="02040503050406030204" pitchFamily="18" charset="0"/>
                      </a:rPr>
                      <m:t>+</m:t>
                    </m:r>
                    <m:sSub>
                      <m:sSubPr>
                        <m:ctrlPr>
                          <a:rPr lang="en-US" sz="1800" i="1">
                            <a:solidFill>
                              <a:srgbClr val="0000FF"/>
                            </a:solidFill>
                            <a:latin typeface="Cambria Math" panose="02040503050406030204" pitchFamily="18" charset="0"/>
                            <a:ea typeface="Cambria Math" panose="02040503050406030204" pitchFamily="18" charset="0"/>
                          </a:rPr>
                        </m:ctrlPr>
                      </m:sSubPr>
                      <m:e>
                        <m:r>
                          <a:rPr lang="en-US" sz="1800" i="1">
                            <a:solidFill>
                              <a:srgbClr val="0000FF"/>
                            </a:solidFill>
                            <a:latin typeface="Cambria Math" panose="02040503050406030204" pitchFamily="18" charset="0"/>
                            <a:ea typeface="Cambria Math" panose="02040503050406030204" pitchFamily="18" charset="0"/>
                          </a:rPr>
                          <m:t>𝑉</m:t>
                        </m:r>
                      </m:e>
                      <m:sub>
                        <m:r>
                          <a:rPr lang="en-US" sz="1800" b="0" i="1" smtClean="0">
                            <a:solidFill>
                              <a:srgbClr val="0000FF"/>
                            </a:solidFill>
                            <a:latin typeface="Cambria Math" panose="02040503050406030204" pitchFamily="18" charset="0"/>
                            <a:ea typeface="Cambria Math" panose="02040503050406030204" pitchFamily="18" charset="0"/>
                          </a:rPr>
                          <m:t>𝐶</m:t>
                        </m:r>
                      </m:sub>
                    </m:sSub>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0A563116-BA3C-A81F-7282-DBE39D42FA00}"/>
                  </a:ext>
                </a:extLst>
              </p:cNvPr>
              <p:cNvSpPr txBox="1">
                <a:spLocks noRot="1" noChangeAspect="1" noMove="1" noResize="1" noEditPoints="1" noAdjustHandles="1" noChangeArrowheads="1" noChangeShapeType="1" noTextEdit="1"/>
              </p:cNvSpPr>
              <p:nvPr/>
            </p:nvSpPr>
            <p:spPr>
              <a:xfrm>
                <a:off x="2280386" y="4595374"/>
                <a:ext cx="2773260" cy="276999"/>
              </a:xfrm>
              <a:prstGeom prst="rect">
                <a:avLst/>
              </a:prstGeom>
              <a:blipFill>
                <a:blip r:embed="rId9"/>
                <a:stretch>
                  <a:fillRect l="-2198" t="-31111" b="-4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09DCDFF-9801-8FAE-D2D3-DAE586E5B210}"/>
                  </a:ext>
                </a:extLst>
              </p:cNvPr>
              <p:cNvSpPr txBox="1"/>
              <p:nvPr/>
            </p:nvSpPr>
            <p:spPr>
              <a:xfrm>
                <a:off x="-7528" y="4607262"/>
                <a:ext cx="1159100" cy="276999"/>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𝑂h</m:t>
                    </m:r>
                    <m:sSup>
                      <m:sSupPr>
                        <m:ctrlPr>
                          <a:rPr lang="en-US" sz="1800" b="0" i="1" dirty="0" smtClean="0">
                            <a:solidFill>
                              <a:srgbClr val="00CC00"/>
                            </a:solidFill>
                            <a:latin typeface="Cambria Math" panose="02040503050406030204" pitchFamily="18" charset="0"/>
                          </a:rPr>
                        </m:ctrlPr>
                      </m:sSupPr>
                      <m:e>
                        <m:r>
                          <a:rPr lang="en-US" sz="1800" b="0" i="1" dirty="0" smtClean="0">
                            <a:solidFill>
                              <a:srgbClr val="00CC00"/>
                            </a:solidFill>
                            <a:latin typeface="Cambria Math" panose="02040503050406030204" pitchFamily="18" charset="0"/>
                          </a:rPr>
                          <m:t>𝑚</m:t>
                        </m:r>
                      </m:e>
                      <m:sup>
                        <m:r>
                          <a:rPr lang="en-US" sz="1800" b="0" i="1" dirty="0" smtClean="0">
                            <a:solidFill>
                              <a:srgbClr val="00CC00"/>
                            </a:solidFill>
                            <a:latin typeface="Cambria Math" panose="02040503050406030204" pitchFamily="18" charset="0"/>
                          </a:rPr>
                          <m:t>′</m:t>
                        </m:r>
                      </m:sup>
                    </m:sSup>
                    <m:r>
                      <a:rPr lang="en-US" sz="1800" b="0" i="1" dirty="0" smtClean="0">
                        <a:solidFill>
                          <a:srgbClr val="00CC00"/>
                        </a:solidFill>
                        <a:latin typeface="Cambria Math" panose="02040503050406030204" pitchFamily="18" charset="0"/>
                      </a:rPr>
                      <m:t>𝑠</m:t>
                    </m:r>
                    <m:r>
                      <a:rPr lang="en-US" sz="1800" b="0" i="1" dirty="0" smtClean="0">
                        <a:solidFill>
                          <a:srgbClr val="00CC00"/>
                        </a:solidFill>
                        <a:latin typeface="Cambria Math" panose="02040503050406030204" pitchFamily="18" charset="0"/>
                      </a:rPr>
                      <m:t> </m:t>
                    </m:r>
                    <m:r>
                      <a:rPr lang="en-US" sz="1800" b="0" i="1" dirty="0" smtClean="0">
                        <a:solidFill>
                          <a:srgbClr val="00CC00"/>
                        </a:solidFill>
                        <a:latin typeface="Cambria Math" panose="02040503050406030204" pitchFamily="18" charset="0"/>
                      </a:rPr>
                      <m:t>𝑙𝑎𝑤</m:t>
                    </m:r>
                  </m:oMath>
                </a14:m>
                <a:endParaRPr lang="en-US" sz="1800" b="0" i="1" dirty="0">
                  <a:solidFill>
                    <a:srgbClr val="0000FF"/>
                  </a:solidFill>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A09DCDFF-9801-8FAE-D2D3-DAE586E5B210}"/>
                  </a:ext>
                </a:extLst>
              </p:cNvPr>
              <p:cNvSpPr txBox="1">
                <a:spLocks noRot="1" noChangeAspect="1" noMove="1" noResize="1" noEditPoints="1" noAdjustHandles="1" noChangeArrowheads="1" noChangeShapeType="1" noTextEdit="1"/>
              </p:cNvSpPr>
              <p:nvPr/>
            </p:nvSpPr>
            <p:spPr>
              <a:xfrm>
                <a:off x="-7528" y="4607262"/>
                <a:ext cx="1159100" cy="276999"/>
              </a:xfrm>
              <a:prstGeom prst="rect">
                <a:avLst/>
              </a:prstGeom>
              <a:blipFill>
                <a:blip r:embed="rId10"/>
                <a:stretch>
                  <a:fillRect l="-2105" r="-6316" b="-1111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4F70DDE-7347-33DB-A152-11A2EE603D0D}"/>
              </a:ext>
            </a:extLst>
          </p:cNvPr>
          <p:cNvCxnSpPr>
            <a:cxnSpLocks/>
          </p:cNvCxnSpPr>
          <p:nvPr/>
        </p:nvCxnSpPr>
        <p:spPr>
          <a:xfrm>
            <a:off x="5275841" y="3488787"/>
            <a:ext cx="178441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565996-3C9E-B1EE-34F5-6843B6998C63}"/>
              </a:ext>
            </a:extLst>
          </p:cNvPr>
          <p:cNvCxnSpPr>
            <a:cxnSpLocks/>
          </p:cNvCxnSpPr>
          <p:nvPr/>
        </p:nvCxnSpPr>
        <p:spPr>
          <a:xfrm>
            <a:off x="5771067" y="3488787"/>
            <a:ext cx="178441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04BDCA0-2047-CE26-F32D-3B05D52B8C41}"/>
              </a:ext>
            </a:extLst>
          </p:cNvPr>
          <p:cNvCxnSpPr>
            <a:cxnSpLocks/>
          </p:cNvCxnSpPr>
          <p:nvPr/>
        </p:nvCxnSpPr>
        <p:spPr>
          <a:xfrm>
            <a:off x="5294556" y="3505141"/>
            <a:ext cx="1751632" cy="105924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31B6B9E-76E1-B3F8-121A-C8DCBA307AED}"/>
              </a:ext>
            </a:extLst>
          </p:cNvPr>
          <p:cNvCxnSpPr>
            <a:cxnSpLocks/>
          </p:cNvCxnSpPr>
          <p:nvPr/>
        </p:nvCxnSpPr>
        <p:spPr>
          <a:xfrm>
            <a:off x="7046188" y="3496421"/>
            <a:ext cx="0" cy="106796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075F5C1-A840-CB97-CA85-0DEC0210BC86}"/>
                  </a:ext>
                </a:extLst>
              </p:cNvPr>
              <p:cNvSpPr txBox="1"/>
              <p:nvPr/>
            </p:nvSpPr>
            <p:spPr>
              <a:xfrm>
                <a:off x="5623948" y="3427235"/>
                <a:ext cx="3455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𝜃</m:t>
                      </m:r>
                    </m:oMath>
                  </m:oMathPara>
                </a14:m>
                <a:endParaRPr lang="en-US" dirty="0"/>
              </a:p>
            </p:txBody>
          </p:sp>
        </mc:Choice>
        <mc:Fallback xmlns="">
          <p:sp>
            <p:nvSpPr>
              <p:cNvPr id="36" name="TextBox 35">
                <a:extLst>
                  <a:ext uri="{FF2B5EF4-FFF2-40B4-BE49-F238E27FC236}">
                    <a16:creationId xmlns:a16="http://schemas.microsoft.com/office/drawing/2014/main" id="{C075F5C1-A840-CB97-CA85-0DEC0210BC86}"/>
                  </a:ext>
                </a:extLst>
              </p:cNvPr>
              <p:cNvSpPr txBox="1">
                <a:spLocks noRot="1" noChangeAspect="1" noMove="1" noResize="1" noEditPoints="1" noAdjustHandles="1" noChangeArrowheads="1" noChangeShapeType="1" noTextEdit="1"/>
              </p:cNvSpPr>
              <p:nvPr/>
            </p:nvSpPr>
            <p:spPr>
              <a:xfrm>
                <a:off x="5623948" y="3427235"/>
                <a:ext cx="345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75A3A91-AC8D-5461-9E65-796B4FE2E6E5}"/>
                  </a:ext>
                </a:extLst>
              </p:cNvPr>
              <p:cNvSpPr txBox="1"/>
              <p:nvPr/>
            </p:nvSpPr>
            <p:spPr>
              <a:xfrm>
                <a:off x="5312836" y="3113025"/>
                <a:ext cx="14031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𝑉</m:t>
                          </m:r>
                        </m:e>
                        <m:sub>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m:t>
                          </m:r>
                        </m:sub>
                      </m:sSub>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𝑅𝐼</m:t>
                      </m:r>
                    </m:oMath>
                  </m:oMathPara>
                </a14:m>
                <a:endParaRPr lang="en-US" dirty="0"/>
              </a:p>
            </p:txBody>
          </p:sp>
        </mc:Choice>
        <mc:Fallback xmlns="">
          <p:sp>
            <p:nvSpPr>
              <p:cNvPr id="40" name="TextBox 39">
                <a:extLst>
                  <a:ext uri="{FF2B5EF4-FFF2-40B4-BE49-F238E27FC236}">
                    <a16:creationId xmlns:a16="http://schemas.microsoft.com/office/drawing/2014/main" id="{A75A3A91-AC8D-5461-9E65-796B4FE2E6E5}"/>
                  </a:ext>
                </a:extLst>
              </p:cNvPr>
              <p:cNvSpPr txBox="1">
                <a:spLocks noRot="1" noChangeAspect="1" noMove="1" noResize="1" noEditPoints="1" noAdjustHandles="1" noChangeArrowheads="1" noChangeShapeType="1" noTextEdit="1"/>
              </p:cNvSpPr>
              <p:nvPr/>
            </p:nvSpPr>
            <p:spPr>
              <a:xfrm>
                <a:off x="5312836" y="3113025"/>
                <a:ext cx="1403165" cy="369332"/>
              </a:xfrm>
              <a:prstGeom prst="rect">
                <a:avLst/>
              </a:prstGeom>
              <a:blipFill>
                <a:blip r:embed="rId12"/>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1657050-05F5-9CD6-13D9-684A9C760C7C}"/>
                  </a:ext>
                </a:extLst>
              </p:cNvPr>
              <p:cNvSpPr txBox="1"/>
              <p:nvPr/>
            </p:nvSpPr>
            <p:spPr>
              <a:xfrm>
                <a:off x="6886354" y="3799973"/>
                <a:ext cx="18772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ctrlPr>
                        </m:sSubPr>
                        <m:e>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𝑉</m:t>
                          </m:r>
                        </m:e>
                        <m:sub>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𝐶</m:t>
                          </m:r>
                        </m:sub>
                      </m:sSub>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𝑗</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lang="en-US" sz="1800" i="1">
                          <a:solidFill>
                            <a:srgbClr val="0000FF"/>
                          </a:solidFill>
                          <a:latin typeface="Cambria Math" panose="02040503050406030204" pitchFamily="18" charset="0"/>
                          <a:ea typeface="Cambria Math" panose="02040503050406030204" pitchFamily="18" charset="0"/>
                        </a:rPr>
                        <m:t>𝜔</m:t>
                      </m:r>
                      <m:r>
                        <a:rPr lang="en-US" sz="1800" b="0" i="1" smtClean="0">
                          <a:solidFill>
                            <a:srgbClr val="0000FF"/>
                          </a:solidFill>
                          <a:latin typeface="Cambria Math" panose="02040503050406030204" pitchFamily="18" charset="0"/>
                          <a:ea typeface="Cambria Math" panose="02040503050406030204" pitchFamily="18" charset="0"/>
                        </a:rPr>
                        <m:t>𝐶</m:t>
                      </m:r>
                      <m:r>
                        <a:rPr lang="en-US" sz="1800" b="0" i="1" smtClean="0">
                          <a:solidFill>
                            <a:srgbClr val="0000FF"/>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A1657050-05F5-9CD6-13D9-684A9C760C7C}"/>
                  </a:ext>
                </a:extLst>
              </p:cNvPr>
              <p:cNvSpPr txBox="1">
                <a:spLocks noRot="1" noChangeAspect="1" noMove="1" noResize="1" noEditPoints="1" noAdjustHandles="1" noChangeArrowheads="1" noChangeShapeType="1" noTextEdit="1"/>
              </p:cNvSpPr>
              <p:nvPr/>
            </p:nvSpPr>
            <p:spPr>
              <a:xfrm>
                <a:off x="6886354" y="3799973"/>
                <a:ext cx="1877221" cy="369332"/>
              </a:xfrm>
              <a:prstGeom prst="rect">
                <a:avLst/>
              </a:prstGeom>
              <a:blipFill>
                <a:blip r:embed="rId1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F2D2303-782A-7207-401E-4AAD949006E9}"/>
                  </a:ext>
                </a:extLst>
              </p:cNvPr>
              <p:cNvSpPr txBox="1"/>
              <p:nvPr/>
            </p:nvSpPr>
            <p:spPr>
              <a:xfrm rot="2009225">
                <a:off x="5357943" y="3953215"/>
                <a:ext cx="14031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𝑣</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m:t>
                      </m:r>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𝑍𝐼</m:t>
                      </m:r>
                    </m:oMath>
                  </m:oMathPara>
                </a14:m>
                <a:endParaRPr lang="en-US" dirty="0"/>
              </a:p>
            </p:txBody>
          </p:sp>
        </mc:Choice>
        <mc:Fallback xmlns="">
          <p:sp>
            <p:nvSpPr>
              <p:cNvPr id="42" name="TextBox 41">
                <a:extLst>
                  <a:ext uri="{FF2B5EF4-FFF2-40B4-BE49-F238E27FC236}">
                    <a16:creationId xmlns:a16="http://schemas.microsoft.com/office/drawing/2014/main" id="{8F2D2303-782A-7207-401E-4AAD949006E9}"/>
                  </a:ext>
                </a:extLst>
              </p:cNvPr>
              <p:cNvSpPr txBox="1">
                <a:spLocks noRot="1" noChangeAspect="1" noMove="1" noResize="1" noEditPoints="1" noAdjustHandles="1" noChangeArrowheads="1" noChangeShapeType="1" noTextEdit="1"/>
              </p:cNvSpPr>
              <p:nvPr/>
            </p:nvSpPr>
            <p:spPr>
              <a:xfrm rot="2009225">
                <a:off x="5357943" y="3953215"/>
                <a:ext cx="140316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5986F3B-4EA9-A88C-6202-E9829A10B32F}"/>
                  </a:ext>
                </a:extLst>
              </p:cNvPr>
              <p:cNvSpPr txBox="1"/>
              <p:nvPr/>
            </p:nvSpPr>
            <p:spPr>
              <a:xfrm>
                <a:off x="7555486" y="3250014"/>
                <a:ext cx="3421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sym typeface="Arial"/>
                        </a:rPr>
                        <m:t>𝐼</m:t>
                      </m:r>
                    </m:oMath>
                  </m:oMathPara>
                </a14:m>
                <a:endParaRPr lang="en-US" dirty="0"/>
              </a:p>
            </p:txBody>
          </p:sp>
        </mc:Choice>
        <mc:Fallback xmlns="">
          <p:sp>
            <p:nvSpPr>
              <p:cNvPr id="43" name="TextBox 42">
                <a:extLst>
                  <a:ext uri="{FF2B5EF4-FFF2-40B4-BE49-F238E27FC236}">
                    <a16:creationId xmlns:a16="http://schemas.microsoft.com/office/drawing/2014/main" id="{95986F3B-4EA9-A88C-6202-E9829A10B32F}"/>
                  </a:ext>
                </a:extLst>
              </p:cNvPr>
              <p:cNvSpPr txBox="1">
                <a:spLocks noRot="1" noChangeAspect="1" noMove="1" noResize="1" noEditPoints="1" noAdjustHandles="1" noChangeArrowheads="1" noChangeShapeType="1" noTextEdit="1"/>
              </p:cNvSpPr>
              <p:nvPr/>
            </p:nvSpPr>
            <p:spPr>
              <a:xfrm>
                <a:off x="7555486" y="3250014"/>
                <a:ext cx="34219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97B4BF-1C9F-FE9E-8ED4-241DC66293F0}"/>
                  </a:ext>
                </a:extLst>
              </p:cNvPr>
              <p:cNvSpPr txBox="1"/>
              <p:nvPr/>
            </p:nvSpPr>
            <p:spPr>
              <a:xfrm>
                <a:off x="5845100" y="4671617"/>
                <a:ext cx="21224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𝑃h𝑎𝑠𝑜𝑟</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 </m:t>
                      </m:r>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𝐷𝑖𝑎𝑔𝑟𝑎𝑚</m:t>
                      </m:r>
                    </m:oMath>
                  </m:oMathPara>
                </a14:m>
                <a:endParaRPr lang="en-US" dirty="0"/>
              </a:p>
            </p:txBody>
          </p:sp>
        </mc:Choice>
        <mc:Fallback xmlns="">
          <p:sp>
            <p:nvSpPr>
              <p:cNvPr id="44" name="TextBox 43">
                <a:extLst>
                  <a:ext uri="{FF2B5EF4-FFF2-40B4-BE49-F238E27FC236}">
                    <a16:creationId xmlns:a16="http://schemas.microsoft.com/office/drawing/2014/main" id="{4E97B4BF-1C9F-FE9E-8ED4-241DC66293F0}"/>
                  </a:ext>
                </a:extLst>
              </p:cNvPr>
              <p:cNvSpPr txBox="1">
                <a:spLocks noRot="1" noChangeAspect="1" noMove="1" noResize="1" noEditPoints="1" noAdjustHandles="1" noChangeArrowheads="1" noChangeShapeType="1" noTextEdit="1"/>
              </p:cNvSpPr>
              <p:nvPr/>
            </p:nvSpPr>
            <p:spPr>
              <a:xfrm>
                <a:off x="5845100" y="4671617"/>
                <a:ext cx="2122432"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FE6CD4-5C8C-20C3-C5F5-1CC9F7F21B28}"/>
                  </a:ext>
                </a:extLst>
              </p:cNvPr>
              <p:cNvSpPr txBox="1"/>
              <p:nvPr/>
            </p:nvSpPr>
            <p:spPr>
              <a:xfrm>
                <a:off x="3627371" y="1790505"/>
                <a:ext cx="2534092" cy="406330"/>
              </a:xfrm>
              <a:prstGeom prst="rect">
                <a:avLst/>
              </a:prstGeom>
              <a:noFill/>
            </p:spPr>
            <p:txBody>
              <a:bodyPr wrap="none" lIns="0" tIns="0" rIns="0" bIns="0" rtlCol="0">
                <a:spAutoFit/>
              </a:bodyPr>
              <a:lstStyle/>
              <a:p>
                <a:r>
                  <a:rPr lang="en-US" sz="1800" b="0" dirty="0"/>
                  <a:t>Where, </a:t>
                </a:r>
                <a14:m>
                  <m:oMath xmlns:m="http://schemas.openxmlformats.org/officeDocument/2006/math">
                    <m:r>
                      <a:rPr lang="en-US" sz="1800" b="0" i="1" smtClean="0">
                        <a:latin typeface="Cambria Math" panose="02040503050406030204" pitchFamily="18" charset="0"/>
                      </a:rPr>
                      <m:t>𝐴</m:t>
                    </m:r>
                    <m:r>
                      <a:rPr lang="en-US" sz="1800" b="0" i="1" smtClean="0">
                        <a:latin typeface="Cambria Math" panose="02040503050406030204" pitchFamily="18" charset="0"/>
                      </a:rPr>
                      <m:t>=</m:t>
                    </m:r>
                  </m:oMath>
                </a14:m>
                <a:r>
                  <a:rPr lang="en-US" sz="1800" dirty="0">
                    <a:solidFill>
                      <a:srgbClr val="0000FF"/>
                    </a:solidFill>
                  </a:rPr>
                  <a:t> </a:t>
                </a:r>
                <a14:m>
                  <m:oMath xmlns:m="http://schemas.openxmlformats.org/officeDocument/2006/math">
                    <m:f>
                      <m:fPr>
                        <m:ctrlPr>
                          <a:rPr lang="en-US" sz="1800" i="1" dirty="0">
                            <a:solidFill>
                              <a:srgbClr val="0000FF"/>
                            </a:solidFill>
                            <a:latin typeface="Cambria Math" panose="02040503050406030204" pitchFamily="18" charset="0"/>
                          </a:rPr>
                        </m:ctrlPr>
                      </m:fPr>
                      <m:num>
                        <m:sSub>
                          <m:sSubPr>
                            <m:ctrlPr>
                              <a:rPr lang="en-US" sz="1800" i="1" dirty="0" smtClean="0">
                                <a:solidFill>
                                  <a:srgbClr val="0000FF"/>
                                </a:solidFill>
                                <a:latin typeface="Cambria Math" panose="02040503050406030204" pitchFamily="18" charset="0"/>
                              </a:rPr>
                            </m:ctrlPr>
                          </m:sSubPr>
                          <m:e>
                            <m:r>
                              <a:rPr lang="en-US" sz="1800" b="0" i="1" dirty="0" smtClean="0">
                                <a:solidFill>
                                  <a:srgbClr val="0000FF"/>
                                </a:solidFill>
                                <a:latin typeface="Cambria Math" panose="02040503050406030204" pitchFamily="18" charset="0"/>
                              </a:rPr>
                              <m:t>𝑣</m:t>
                            </m:r>
                          </m:e>
                          <m:sub>
                            <m:r>
                              <a:rPr lang="en-US" sz="1800" b="0" i="1" dirty="0" smtClean="0">
                                <a:solidFill>
                                  <a:srgbClr val="0000FF"/>
                                </a:solidFill>
                                <a:latin typeface="Cambria Math" panose="02040503050406030204" pitchFamily="18" charset="0"/>
                              </a:rPr>
                              <m:t>𝑜</m:t>
                            </m:r>
                          </m:sub>
                        </m:sSub>
                      </m:num>
                      <m:den>
                        <m:r>
                          <a:rPr lang="en-US" sz="1800" b="0" i="1" dirty="0" smtClean="0">
                            <a:solidFill>
                              <a:srgbClr val="0000FF"/>
                            </a:solidFill>
                            <a:latin typeface="Cambria Math" panose="02040503050406030204" pitchFamily="18" charset="0"/>
                          </a:rPr>
                          <m:t>𝑅</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𝑗</m:t>
                        </m:r>
                        <m:r>
                          <a:rPr lang="en-US" sz="1800" b="0" i="1" dirty="0" smtClean="0">
                            <a:solidFill>
                              <a:srgbClr val="0000FF"/>
                            </a:solidFill>
                            <a:latin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𝜔</m:t>
                        </m:r>
                        <m:r>
                          <a:rPr lang="en-US" sz="1800" b="0" i="1" smtClean="0">
                            <a:solidFill>
                              <a:srgbClr val="0000FF"/>
                            </a:solidFill>
                            <a:latin typeface="Cambria Math" panose="02040503050406030204" pitchFamily="18" charset="0"/>
                            <a:ea typeface="Cambria Math" panose="02040503050406030204" pitchFamily="18" charset="0"/>
                          </a:rPr>
                          <m:t>𝐶</m:t>
                        </m:r>
                        <m:r>
                          <a:rPr lang="en-US" sz="1800" b="0" i="1" dirty="0" smtClean="0">
                            <a:solidFill>
                              <a:srgbClr val="0000FF"/>
                            </a:solidFill>
                            <a:latin typeface="Cambria Math" panose="02040503050406030204" pitchFamily="18" charset="0"/>
                          </a:rPr>
                          <m:t>)</m:t>
                        </m:r>
                      </m:den>
                    </m:f>
                    <m:r>
                      <a:rPr lang="en-US" sz="1800" b="0" i="1" dirty="0" smtClean="0">
                        <a:solidFill>
                          <a:srgbClr val="0000FF"/>
                        </a:solidFill>
                        <a:latin typeface="Cambria Math" panose="02040503050406030204" pitchFamily="18" charset="0"/>
                      </a:rPr>
                      <m:t>=</m:t>
                    </m:r>
                    <m:f>
                      <m:fPr>
                        <m:ctrlPr>
                          <a:rPr lang="en-US" sz="1800" i="1" dirty="0">
                            <a:solidFill>
                              <a:srgbClr val="0000FF"/>
                            </a:solidFill>
                            <a:latin typeface="Cambria Math" panose="02040503050406030204" pitchFamily="18" charset="0"/>
                          </a:rPr>
                        </m:ctrlPr>
                      </m:fPr>
                      <m:num>
                        <m:sSub>
                          <m:sSubPr>
                            <m:ctrlPr>
                              <a:rPr lang="en-US" sz="1800" i="1" dirty="0">
                                <a:solidFill>
                                  <a:srgbClr val="0000FF"/>
                                </a:solidFill>
                                <a:latin typeface="Cambria Math" panose="02040503050406030204" pitchFamily="18" charset="0"/>
                              </a:rPr>
                            </m:ctrlPr>
                          </m:sSubPr>
                          <m:e>
                            <m:r>
                              <a:rPr lang="en-US" sz="1800" i="1" dirty="0">
                                <a:solidFill>
                                  <a:srgbClr val="0000FF"/>
                                </a:solidFill>
                                <a:latin typeface="Cambria Math" panose="02040503050406030204" pitchFamily="18" charset="0"/>
                              </a:rPr>
                              <m:t>𝑣</m:t>
                            </m:r>
                          </m:e>
                          <m:sub>
                            <m:r>
                              <a:rPr lang="en-US" sz="1800" i="1" dirty="0">
                                <a:solidFill>
                                  <a:srgbClr val="0000FF"/>
                                </a:solidFill>
                                <a:latin typeface="Cambria Math" panose="02040503050406030204" pitchFamily="18" charset="0"/>
                              </a:rPr>
                              <m:t>𝑜</m:t>
                            </m:r>
                          </m:sub>
                        </m:sSub>
                      </m:num>
                      <m:den>
                        <m:r>
                          <a:rPr lang="en-US" sz="1800" b="0" i="1" dirty="0" smtClean="0">
                            <a:solidFill>
                              <a:srgbClr val="0000FF"/>
                            </a:solidFill>
                            <a:latin typeface="Cambria Math" panose="02040503050406030204" pitchFamily="18" charset="0"/>
                          </a:rPr>
                          <m:t>𝑍</m:t>
                        </m:r>
                      </m:den>
                    </m:f>
                  </m:oMath>
                </a14:m>
                <a:endParaRPr lang="en-US" sz="1800" dirty="0"/>
              </a:p>
            </p:txBody>
          </p:sp>
        </mc:Choice>
        <mc:Fallback xmlns="">
          <p:sp>
            <p:nvSpPr>
              <p:cNvPr id="14" name="TextBox 13">
                <a:extLst>
                  <a:ext uri="{FF2B5EF4-FFF2-40B4-BE49-F238E27FC236}">
                    <a16:creationId xmlns:a16="http://schemas.microsoft.com/office/drawing/2014/main" id="{64FE6CD4-5C8C-20C3-C5F5-1CC9F7F21B28}"/>
                  </a:ext>
                </a:extLst>
              </p:cNvPr>
              <p:cNvSpPr txBox="1">
                <a:spLocks noRot="1" noChangeAspect="1" noMove="1" noResize="1" noEditPoints="1" noAdjustHandles="1" noChangeArrowheads="1" noChangeShapeType="1" noTextEdit="1"/>
              </p:cNvSpPr>
              <p:nvPr/>
            </p:nvSpPr>
            <p:spPr>
              <a:xfrm>
                <a:off x="3627371" y="1790505"/>
                <a:ext cx="2534092" cy="406330"/>
              </a:xfrm>
              <a:prstGeom prst="rect">
                <a:avLst/>
              </a:prstGeom>
              <a:blipFill>
                <a:blip r:embed="rId17"/>
                <a:stretch>
                  <a:fillRect l="-5529" t="-12121" r="-721" b="-19697"/>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490F708-0723-F483-401E-A771ACA0897D}"/>
              </a:ext>
            </a:extLst>
          </p:cNvPr>
          <p:cNvGrpSpPr/>
          <p:nvPr/>
        </p:nvGrpSpPr>
        <p:grpSpPr>
          <a:xfrm>
            <a:off x="4381422" y="109256"/>
            <a:ext cx="4096755" cy="1536198"/>
            <a:chOff x="4863715" y="349348"/>
            <a:chExt cx="4096755" cy="1536198"/>
          </a:xfrm>
        </p:grpSpPr>
        <p:cxnSp>
          <p:nvCxnSpPr>
            <p:cNvPr id="5" name="Straight Connector 4">
              <a:extLst>
                <a:ext uri="{FF2B5EF4-FFF2-40B4-BE49-F238E27FC236}">
                  <a16:creationId xmlns:a16="http://schemas.microsoft.com/office/drawing/2014/main" id="{06004C06-74A6-45E6-55B1-869FBCCEC233}"/>
                </a:ext>
              </a:extLst>
            </p:cNvPr>
            <p:cNvCxnSpPr>
              <a:cxnSpLocks/>
              <a:endCxn id="3" idx="2"/>
            </p:cNvCxnSpPr>
            <p:nvPr/>
          </p:nvCxnSpPr>
          <p:spPr>
            <a:xfrm>
              <a:off x="4880359" y="1477830"/>
              <a:ext cx="1625650" cy="80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E15976-4BCC-59DD-00BD-CB849D87AC8D}"/>
                    </a:ext>
                  </a:extLst>
                </p:cNvPr>
                <p:cNvSpPr txBox="1"/>
                <p:nvPr/>
              </p:nvSpPr>
              <p:spPr>
                <a:xfrm>
                  <a:off x="6943602" y="1423880"/>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1EE15976-4BCC-59DD-00BD-CB849D87AC8D}"/>
                    </a:ext>
                  </a:extLst>
                </p:cNvPr>
                <p:cNvSpPr txBox="1">
                  <a:spLocks noRot="1" noChangeAspect="1" noMove="1" noResize="1" noEditPoints="1" noAdjustHandles="1" noChangeArrowheads="1" noChangeShapeType="1" noTextEdit="1"/>
                </p:cNvSpPr>
                <p:nvPr/>
              </p:nvSpPr>
              <p:spPr>
                <a:xfrm>
                  <a:off x="6943602" y="1423880"/>
                  <a:ext cx="406330" cy="461665"/>
                </a:xfrm>
                <a:prstGeom prst="rect">
                  <a:avLst/>
                </a:prstGeom>
                <a:blipFill>
                  <a:blip r:embed="rId18"/>
                  <a:stretch>
                    <a:fillRect r="-92537" b="-19737"/>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0797E93-D358-93DC-0009-8F5BD77A7554}"/>
                </a:ext>
              </a:extLst>
            </p:cNvPr>
            <p:cNvCxnSpPr>
              <a:cxnSpLocks/>
            </p:cNvCxnSpPr>
            <p:nvPr/>
          </p:nvCxnSpPr>
          <p:spPr>
            <a:xfrm flipH="1">
              <a:off x="4880359" y="754914"/>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2DF4A-0358-DE63-E17C-9148712E9809}"/>
                </a:ext>
              </a:extLst>
            </p:cNvPr>
            <p:cNvGrpSpPr/>
            <p:nvPr/>
          </p:nvGrpSpPr>
          <p:grpSpPr>
            <a:xfrm>
              <a:off x="4863715" y="754660"/>
              <a:ext cx="2216273" cy="24907"/>
              <a:chOff x="2919257" y="2204530"/>
              <a:chExt cx="3928227" cy="30066"/>
            </a:xfrm>
          </p:grpSpPr>
          <p:cxnSp>
            <p:nvCxnSpPr>
              <p:cNvPr id="60" name="Straight Connector 59">
                <a:extLst>
                  <a:ext uri="{FF2B5EF4-FFF2-40B4-BE49-F238E27FC236}">
                    <a16:creationId xmlns:a16="http://schemas.microsoft.com/office/drawing/2014/main" id="{85EA500C-ABFD-F81B-6F15-F3B9F172B069}"/>
                  </a:ext>
                </a:extLst>
              </p:cNvPr>
              <p:cNvCxnSpPr>
                <a:cxnSpLocks/>
              </p:cNvCxnSpPr>
              <p:nvPr/>
            </p:nvCxnSpPr>
            <p:spPr>
              <a:xfrm flipV="1">
                <a:off x="5314510" y="2204530"/>
                <a:ext cx="1532974" cy="148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C523ED-AE5E-5FF1-3F3D-7A316BE4CBA7}"/>
                  </a:ext>
                </a:extLst>
              </p:cNvPr>
              <p:cNvCxnSpPr>
                <a:cxnSpLocks/>
              </p:cNvCxnSpPr>
              <p:nvPr/>
            </p:nvCxnSpPr>
            <p:spPr>
              <a:xfrm flipV="1">
                <a:off x="2919257" y="2221655"/>
                <a:ext cx="2072313" cy="129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1C30833-8108-4C47-F191-296DC9B906DE}"/>
                </a:ext>
              </a:extLst>
            </p:cNvPr>
            <p:cNvGrpSpPr/>
            <p:nvPr/>
          </p:nvGrpSpPr>
          <p:grpSpPr>
            <a:xfrm>
              <a:off x="6789132" y="349348"/>
              <a:ext cx="2171338" cy="672412"/>
              <a:chOff x="4676775" y="1682364"/>
              <a:chExt cx="1619250" cy="693028"/>
            </a:xfrm>
          </p:grpSpPr>
          <p:cxnSp>
            <p:nvCxnSpPr>
              <p:cNvPr id="63" name="Straight Connector 62">
                <a:extLst>
                  <a:ext uri="{FF2B5EF4-FFF2-40B4-BE49-F238E27FC236}">
                    <a16:creationId xmlns:a16="http://schemas.microsoft.com/office/drawing/2014/main" id="{2B67D48D-F51E-DF95-0A4C-60EAE992BDE7}"/>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2" name="Straight Connector 3071">
                <a:extLst>
                  <a:ext uri="{FF2B5EF4-FFF2-40B4-BE49-F238E27FC236}">
                    <a16:creationId xmlns:a16="http://schemas.microsoft.com/office/drawing/2014/main" id="{449189C3-BC8B-A68E-DCCB-FA96F82E22AA}"/>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3" name="Straight Connector 3072">
                <a:extLst>
                  <a:ext uri="{FF2B5EF4-FFF2-40B4-BE49-F238E27FC236}">
                    <a16:creationId xmlns:a16="http://schemas.microsoft.com/office/drawing/2014/main" id="{8BD8EFC7-401C-C5FA-2DFD-B928EFEA6043}"/>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5" name="Straight Connector 3074">
                <a:extLst>
                  <a:ext uri="{FF2B5EF4-FFF2-40B4-BE49-F238E27FC236}">
                    <a16:creationId xmlns:a16="http://schemas.microsoft.com/office/drawing/2014/main" id="{6A543588-CC54-17D8-D1D4-C8E644FA79F1}"/>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6" name="Straight Connector 3075">
                <a:extLst>
                  <a:ext uri="{FF2B5EF4-FFF2-40B4-BE49-F238E27FC236}">
                    <a16:creationId xmlns:a16="http://schemas.microsoft.com/office/drawing/2014/main" id="{649C8E2C-A634-4A8B-6192-C8B581848D4A}"/>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7" name="Straight Connector 3076">
                <a:extLst>
                  <a:ext uri="{FF2B5EF4-FFF2-40B4-BE49-F238E27FC236}">
                    <a16:creationId xmlns:a16="http://schemas.microsoft.com/office/drawing/2014/main" id="{2B912625-0672-874E-A9BF-BB0D62B7E6FF}"/>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8" name="Straight Connector 3077">
                <a:extLst>
                  <a:ext uri="{FF2B5EF4-FFF2-40B4-BE49-F238E27FC236}">
                    <a16:creationId xmlns:a16="http://schemas.microsoft.com/office/drawing/2014/main" id="{7FA405F1-A07C-3D42-0398-76A588F60ED8}"/>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63A62CDD-468A-C760-50EF-1687E8964589}"/>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86" name="Straight Connector 3085">
              <a:extLst>
                <a:ext uri="{FF2B5EF4-FFF2-40B4-BE49-F238E27FC236}">
                  <a16:creationId xmlns:a16="http://schemas.microsoft.com/office/drawing/2014/main" id="{20A074BC-1257-0FBA-9AEB-F532D67B8551}"/>
                </a:ext>
              </a:extLst>
            </p:cNvPr>
            <p:cNvCxnSpPr>
              <a:cxnSpLocks/>
            </p:cNvCxnSpPr>
            <p:nvPr/>
          </p:nvCxnSpPr>
          <p:spPr>
            <a:xfrm flipV="1">
              <a:off x="6991337" y="1456100"/>
              <a:ext cx="1367060" cy="44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A8B1075E-5937-6BC0-1CDE-5CDAD5F07FA6}"/>
                </a:ext>
              </a:extLst>
            </p:cNvPr>
            <p:cNvCxnSpPr>
              <a:cxnSpLocks/>
            </p:cNvCxnSpPr>
            <p:nvPr/>
          </p:nvCxnSpPr>
          <p:spPr>
            <a:xfrm flipH="1">
              <a:off x="8947887" y="732921"/>
              <a:ext cx="5360" cy="7403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88" name="TextBox 3087">
                  <a:extLst>
                    <a:ext uri="{FF2B5EF4-FFF2-40B4-BE49-F238E27FC236}">
                      <a16:creationId xmlns:a16="http://schemas.microsoft.com/office/drawing/2014/main" id="{15DD401C-841F-7670-B556-B7B93B32F281}"/>
                    </a:ext>
                  </a:extLst>
                </p:cNvPr>
                <p:cNvSpPr txBox="1"/>
                <p:nvPr/>
              </p:nvSpPr>
              <p:spPr>
                <a:xfrm>
                  <a:off x="5753191" y="983273"/>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xmlns="">
            <p:sp>
              <p:nvSpPr>
                <p:cNvPr id="3088" name="TextBox 3087">
                  <a:extLst>
                    <a:ext uri="{FF2B5EF4-FFF2-40B4-BE49-F238E27FC236}">
                      <a16:creationId xmlns:a16="http://schemas.microsoft.com/office/drawing/2014/main" id="{15DD401C-841F-7670-B556-B7B93B32F281}"/>
                    </a:ext>
                  </a:extLst>
                </p:cNvPr>
                <p:cNvSpPr txBox="1">
                  <a:spLocks noRot="1" noChangeAspect="1" noMove="1" noResize="1" noEditPoints="1" noAdjustHandles="1" noChangeArrowheads="1" noChangeShapeType="1" noTextEdit="1"/>
                </p:cNvSpPr>
                <p:nvPr/>
              </p:nvSpPr>
              <p:spPr>
                <a:xfrm>
                  <a:off x="5753191" y="983273"/>
                  <a:ext cx="406330" cy="461665"/>
                </a:xfrm>
                <a:prstGeom prst="rect">
                  <a:avLst/>
                </a:prstGeom>
                <a:blipFill>
                  <a:blip r:embed="rId19"/>
                  <a:stretch>
                    <a:fillRect l="-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9" name="TextBox 3088">
                  <a:extLst>
                    <a:ext uri="{FF2B5EF4-FFF2-40B4-BE49-F238E27FC236}">
                      <a16:creationId xmlns:a16="http://schemas.microsoft.com/office/drawing/2014/main" id="{A7628048-84D8-29A2-A652-F1EF4D3F1C57}"/>
                    </a:ext>
                  </a:extLst>
                </p:cNvPr>
                <p:cNvSpPr txBox="1"/>
                <p:nvPr/>
              </p:nvSpPr>
              <p:spPr>
                <a:xfrm>
                  <a:off x="7664641" y="954994"/>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dirty="0"/>
                </a:p>
              </p:txBody>
            </p:sp>
          </mc:Choice>
          <mc:Fallback xmlns="">
            <p:sp>
              <p:nvSpPr>
                <p:cNvPr id="3089" name="TextBox 3088">
                  <a:extLst>
                    <a:ext uri="{FF2B5EF4-FFF2-40B4-BE49-F238E27FC236}">
                      <a16:creationId xmlns:a16="http://schemas.microsoft.com/office/drawing/2014/main" id="{A7628048-84D8-29A2-A652-F1EF4D3F1C57}"/>
                    </a:ext>
                  </a:extLst>
                </p:cNvPr>
                <p:cNvSpPr txBox="1">
                  <a:spLocks noRot="1" noChangeAspect="1" noMove="1" noResize="1" noEditPoints="1" noAdjustHandles="1" noChangeArrowheads="1" noChangeShapeType="1" noTextEdit="1"/>
                </p:cNvSpPr>
                <p:nvPr/>
              </p:nvSpPr>
              <p:spPr>
                <a:xfrm>
                  <a:off x="7664641" y="954994"/>
                  <a:ext cx="406330" cy="461665"/>
                </a:xfrm>
                <a:prstGeom prst="rect">
                  <a:avLst/>
                </a:prstGeom>
                <a:blipFill>
                  <a:blip r:embed="rId20"/>
                  <a:stretch>
                    <a:fillRect/>
                  </a:stretch>
                </a:blipFill>
              </p:spPr>
              <p:txBody>
                <a:bodyPr/>
                <a:lstStyle/>
                <a:p>
                  <a:r>
                    <a:rPr lang="en-US">
                      <a:noFill/>
                    </a:rPr>
                    <a:t> </a:t>
                  </a:r>
                </a:p>
              </p:txBody>
            </p:sp>
          </mc:Fallback>
        </mc:AlternateContent>
        <p:cxnSp>
          <p:nvCxnSpPr>
            <p:cNvPr id="3092" name="Straight Connector 3091">
              <a:extLst>
                <a:ext uri="{FF2B5EF4-FFF2-40B4-BE49-F238E27FC236}">
                  <a16:creationId xmlns:a16="http://schemas.microsoft.com/office/drawing/2014/main" id="{19F8CC09-EA63-1687-3250-D96A64416394}"/>
                </a:ext>
              </a:extLst>
            </p:cNvPr>
            <p:cNvCxnSpPr>
              <a:cxnSpLocks/>
            </p:cNvCxnSpPr>
            <p:nvPr/>
          </p:nvCxnSpPr>
          <p:spPr>
            <a:xfrm flipV="1">
              <a:off x="8556005" y="1459471"/>
              <a:ext cx="374833" cy="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DC5AC78B-D2B9-2D02-A49D-36FEC5A2F4C2}"/>
                </a:ext>
              </a:extLst>
            </p:cNvPr>
            <p:cNvCxnSpPr>
              <a:cxnSpLocks/>
            </p:cNvCxnSpPr>
            <p:nvPr/>
          </p:nvCxnSpPr>
          <p:spPr>
            <a:xfrm flipV="1">
              <a:off x="8361365" y="1329301"/>
              <a:ext cx="203165" cy="130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96" name="TextBox 3095">
                  <a:extLst>
                    <a:ext uri="{FF2B5EF4-FFF2-40B4-BE49-F238E27FC236}">
                      <a16:creationId xmlns:a16="http://schemas.microsoft.com/office/drawing/2014/main" id="{9BC19090-DABC-AE47-3CE8-4D8CB735A6E4}"/>
                    </a:ext>
                  </a:extLst>
                </p:cNvPr>
                <p:cNvSpPr txBox="1"/>
                <p:nvPr/>
              </p:nvSpPr>
              <p:spPr>
                <a:xfrm>
                  <a:off x="8254036" y="1423881"/>
                  <a:ext cx="4063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oMath>
                    </m:oMathPara>
                  </a14:m>
                  <a:endParaRPr lang="en-US" sz="2400" dirty="0"/>
                </a:p>
              </p:txBody>
            </p:sp>
          </mc:Choice>
          <mc:Fallback xmlns="">
            <p:sp>
              <p:nvSpPr>
                <p:cNvPr id="3096" name="TextBox 3095">
                  <a:extLst>
                    <a:ext uri="{FF2B5EF4-FFF2-40B4-BE49-F238E27FC236}">
                      <a16:creationId xmlns:a16="http://schemas.microsoft.com/office/drawing/2014/main" id="{9BC19090-DABC-AE47-3CE8-4D8CB735A6E4}"/>
                    </a:ext>
                  </a:extLst>
                </p:cNvPr>
                <p:cNvSpPr txBox="1">
                  <a:spLocks noRot="1" noChangeAspect="1" noMove="1" noResize="1" noEditPoints="1" noAdjustHandles="1" noChangeArrowheads="1" noChangeShapeType="1" noTextEdit="1"/>
                </p:cNvSpPr>
                <p:nvPr/>
              </p:nvSpPr>
              <p:spPr>
                <a:xfrm>
                  <a:off x="8254036" y="1423881"/>
                  <a:ext cx="406330" cy="461665"/>
                </a:xfrm>
                <a:prstGeom prst="rect">
                  <a:avLst/>
                </a:prstGeom>
                <a:blipFill>
                  <a:blip r:embed="rId21"/>
                  <a:stretch>
                    <a:fillRect l="-447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8644B717-D723-C514-3657-495C642EDF5F}"/>
                </a:ext>
              </a:extLst>
            </p:cNvPr>
            <p:cNvSpPr/>
            <p:nvPr/>
          </p:nvSpPr>
          <p:spPr>
            <a:xfrm>
              <a:off x="6506009" y="1251752"/>
              <a:ext cx="468279" cy="468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8147726-A7A0-7581-86B9-AFD7D0E9C43E}"/>
                </a:ext>
              </a:extLst>
            </p:cNvPr>
            <p:cNvSpPr/>
            <p:nvPr/>
          </p:nvSpPr>
          <p:spPr>
            <a:xfrm>
              <a:off x="6590006" y="1345892"/>
              <a:ext cx="315310" cy="298605"/>
            </a:xfrm>
            <a:custGeom>
              <a:avLst/>
              <a:gdLst>
                <a:gd name="connsiteX0" fmla="*/ 0 w 315310"/>
                <a:gd name="connsiteY0" fmla="*/ 153720 h 298605"/>
                <a:gd name="connsiteX1" fmla="*/ 94593 w 315310"/>
                <a:gd name="connsiteY1" fmla="*/ 3948 h 298605"/>
                <a:gd name="connsiteX2" fmla="*/ 220717 w 315310"/>
                <a:gd name="connsiteY2" fmla="*/ 295610 h 298605"/>
                <a:gd name="connsiteX3" fmla="*/ 315310 w 315310"/>
                <a:gd name="connsiteY3" fmla="*/ 130072 h 298605"/>
              </a:gdLst>
              <a:ahLst/>
              <a:cxnLst>
                <a:cxn ang="0">
                  <a:pos x="connsiteX0" y="connsiteY0"/>
                </a:cxn>
                <a:cxn ang="0">
                  <a:pos x="connsiteX1" y="connsiteY1"/>
                </a:cxn>
                <a:cxn ang="0">
                  <a:pos x="connsiteX2" y="connsiteY2"/>
                </a:cxn>
                <a:cxn ang="0">
                  <a:pos x="connsiteX3" y="connsiteY3"/>
                </a:cxn>
              </a:cxnLst>
              <a:rect l="l" t="t" r="r" b="b"/>
              <a:pathLst>
                <a:path w="315310" h="298605">
                  <a:moveTo>
                    <a:pt x="0" y="153720"/>
                  </a:moveTo>
                  <a:cubicBezTo>
                    <a:pt x="28903" y="67010"/>
                    <a:pt x="57807" y="-19700"/>
                    <a:pt x="94593" y="3948"/>
                  </a:cubicBezTo>
                  <a:cubicBezTo>
                    <a:pt x="131379" y="27596"/>
                    <a:pt x="183931" y="274589"/>
                    <a:pt x="220717" y="295610"/>
                  </a:cubicBezTo>
                  <a:cubicBezTo>
                    <a:pt x="257503" y="316631"/>
                    <a:pt x="286406" y="223351"/>
                    <a:pt x="315310" y="1300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AA283E3-F2D8-3024-33A3-F3011E176B23}"/>
                </a:ext>
              </a:extLst>
            </p:cNvPr>
            <p:cNvCxnSpPr/>
            <p:nvPr/>
          </p:nvCxnSpPr>
          <p:spPr>
            <a:xfrm>
              <a:off x="6032897" y="505140"/>
              <a:ext cx="0" cy="4781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310C89-AC02-7A3A-A30E-3463026E71E8}"/>
                </a:ext>
              </a:extLst>
            </p:cNvPr>
            <p:cNvCxnSpPr/>
            <p:nvPr/>
          </p:nvCxnSpPr>
          <p:spPr>
            <a:xfrm>
              <a:off x="6215097" y="506965"/>
              <a:ext cx="0" cy="478133"/>
            </a:xfrm>
            <a:prstGeom prst="line">
              <a:avLst/>
            </a:prstGeom>
            <a:ln w="285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3F5E9B-4B35-CAF1-E448-7A29D5133EA7}"/>
                  </a:ext>
                </a:extLst>
              </p:cNvPr>
              <p:cNvSpPr txBox="1"/>
              <p:nvPr/>
            </p:nvSpPr>
            <p:spPr>
              <a:xfrm>
                <a:off x="1518865" y="495220"/>
                <a:ext cx="1844864"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solidFill>
                            <a:srgbClr val="0000FF"/>
                          </a:solidFill>
                          <a:latin typeface="Cambria Math" panose="02040503050406030204" pitchFamily="18" charset="0"/>
                          <a:ea typeface="Cambria Math" panose="02040503050406030204" pitchFamily="18" charset="0"/>
                        </a:rPr>
                        <m:t>𝑣</m:t>
                      </m:r>
                      <m:r>
                        <a:rPr lang="en-US" sz="1800" i="1">
                          <a:solidFill>
                            <a:srgbClr val="0000FF"/>
                          </a:solidFill>
                          <a:latin typeface="Cambria Math" panose="02040503050406030204" pitchFamily="18" charset="0"/>
                          <a:ea typeface="Cambria Math" panose="02040503050406030204" pitchFamily="18" charset="0"/>
                        </a:rPr>
                        <m:t>(</m:t>
                      </m:r>
                      <m:r>
                        <a:rPr lang="en-US" sz="1800" i="1">
                          <a:solidFill>
                            <a:srgbClr val="0000FF"/>
                          </a:solidFill>
                          <a:latin typeface="Cambria Math" panose="02040503050406030204" pitchFamily="18" charset="0"/>
                          <a:ea typeface="Cambria Math" panose="02040503050406030204" pitchFamily="18" charset="0"/>
                        </a:rPr>
                        <m:t>𝑡</m:t>
                      </m:r>
                      <m:r>
                        <a:rPr lang="en-US" sz="1800" i="1">
                          <a:solidFill>
                            <a:srgbClr val="0000FF"/>
                          </a:solidFill>
                          <a:latin typeface="Cambria Math" panose="02040503050406030204" pitchFamily="18" charset="0"/>
                          <a:ea typeface="Cambria Math" panose="02040503050406030204" pitchFamily="18" charset="0"/>
                        </a:rPr>
                        <m:t>)</m:t>
                      </m:r>
                      <m:sSup>
                        <m:sSupPr>
                          <m:ctrlPr>
                            <a:rPr lang="en-US" sz="1800" i="1">
                              <a:solidFill>
                                <a:srgbClr val="0000FF"/>
                              </a:solidFill>
                              <a:latin typeface="Cambria Math" panose="02040503050406030204" pitchFamily="18" charset="0"/>
                              <a:ea typeface="Cambria Math" panose="02040503050406030204" pitchFamily="18" charset="0"/>
                            </a:rPr>
                          </m:ctrlPr>
                        </m:sSupPr>
                        <m:e>
                          <m:r>
                            <a:rPr lang="en-US" sz="1800" i="1">
                              <a:solidFill>
                                <a:srgbClr val="0000FF"/>
                              </a:solidFill>
                              <a:latin typeface="Cambria Math" panose="02040503050406030204" pitchFamily="18" charset="0"/>
                              <a:ea typeface="Cambria Math" panose="02040503050406030204" pitchFamily="18" charset="0"/>
                            </a:rPr>
                            <m:t>𝑒</m:t>
                          </m:r>
                        </m:e>
                        <m:sup>
                          <m:r>
                            <a:rPr lang="en-US" sz="1800" i="1">
                              <a:solidFill>
                                <a:srgbClr val="0000FF"/>
                              </a:solidFill>
                              <a:latin typeface="Cambria Math" panose="02040503050406030204" pitchFamily="18" charset="0"/>
                              <a:ea typeface="Cambria Math" panose="02040503050406030204" pitchFamily="18" charset="0"/>
                            </a:rPr>
                            <m:t>𝑗</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sup>
                      </m:sSup>
                      <m:r>
                        <a:rPr lang="en-US" sz="1800" b="0" i="0" dirty="0" smtClean="0">
                          <a:solidFill>
                            <a:srgbClr val="0000FF"/>
                          </a:solidFill>
                          <a:latin typeface="Cambria Math" panose="02040503050406030204" pitchFamily="18" charset="0"/>
                        </a:rPr>
                        <m:t>=</m:t>
                      </m:r>
                      <m:r>
                        <m:rPr>
                          <m:sty m:val="p"/>
                        </m:rPr>
                        <a:rPr lang="en-US" sz="1800" b="0" i="0" dirty="0" smtClean="0">
                          <a:solidFill>
                            <a:srgbClr val="0000FF"/>
                          </a:solidFill>
                          <a:latin typeface="Cambria Math" panose="02040503050406030204" pitchFamily="18" charset="0"/>
                        </a:rPr>
                        <m:t>R</m:t>
                      </m:r>
                      <m:r>
                        <a:rPr lang="en-US" sz="1800" i="1" dirty="0">
                          <a:solidFill>
                            <a:srgbClr val="0000FF"/>
                          </a:solidFill>
                          <a:latin typeface="Cambria Math" panose="02040503050406030204" pitchFamily="18" charset="0"/>
                        </a:rPr>
                        <m:t>𝑖</m:t>
                      </m:r>
                      <m:r>
                        <a:rPr lang="en-US" sz="1800" b="0" i="1"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𝑞</m:t>
                          </m:r>
                        </m:num>
                        <m:den>
                          <m:r>
                            <a:rPr lang="en-US" sz="1800" b="0" i="1" dirty="0" smtClean="0">
                              <a:solidFill>
                                <a:srgbClr val="0000FF"/>
                              </a:solidFill>
                              <a:latin typeface="Cambria Math" panose="02040503050406030204" pitchFamily="18" charset="0"/>
                            </a:rPr>
                            <m:t>𝑐</m:t>
                          </m:r>
                        </m:den>
                      </m:f>
                    </m:oMath>
                  </m:oMathPara>
                </a14:m>
                <a:endParaRPr lang="en-US" sz="1800" dirty="0">
                  <a:solidFill>
                    <a:srgbClr val="0000FF"/>
                  </a:solidFill>
                </a:endParaRPr>
              </a:p>
            </p:txBody>
          </p:sp>
        </mc:Choice>
        <mc:Fallback xmlns="">
          <p:sp>
            <p:nvSpPr>
              <p:cNvPr id="31" name="TextBox 30">
                <a:extLst>
                  <a:ext uri="{FF2B5EF4-FFF2-40B4-BE49-F238E27FC236}">
                    <a16:creationId xmlns:a16="http://schemas.microsoft.com/office/drawing/2014/main" id="{483F5E9B-4B35-CAF1-E448-7A29D5133EA7}"/>
                  </a:ext>
                </a:extLst>
              </p:cNvPr>
              <p:cNvSpPr txBox="1">
                <a:spLocks noRot="1" noChangeAspect="1" noMove="1" noResize="1" noEditPoints="1" noAdjustHandles="1" noChangeArrowheads="1" noChangeShapeType="1" noTextEdit="1"/>
              </p:cNvSpPr>
              <p:nvPr/>
            </p:nvSpPr>
            <p:spPr>
              <a:xfrm>
                <a:off x="1518865" y="495220"/>
                <a:ext cx="1844864" cy="474425"/>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57E9360-4D76-A0E7-5E33-0FB4D5933C4B}"/>
                  </a:ext>
                </a:extLst>
              </p:cNvPr>
              <p:cNvSpPr txBox="1"/>
              <p:nvPr/>
            </p:nvSpPr>
            <p:spPr>
              <a:xfrm>
                <a:off x="1518865" y="1101614"/>
                <a:ext cx="2225994"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00FF"/>
                          </a:solidFill>
                          <a:latin typeface="Cambria Math" panose="02040503050406030204" pitchFamily="18" charset="0"/>
                          <a:ea typeface="Cambria Math" panose="02040503050406030204" pitchFamily="18" charset="0"/>
                        </a:rPr>
                        <m:t>𝑗</m:t>
                      </m:r>
                      <m:r>
                        <a:rPr lang="en-US" sz="1800" i="1">
                          <a:solidFill>
                            <a:srgbClr val="0000FF"/>
                          </a:solidFill>
                          <a:latin typeface="Cambria Math" panose="02040503050406030204" pitchFamily="18" charset="0"/>
                          <a:ea typeface="Cambria Math" panose="02040503050406030204" pitchFamily="18" charset="0"/>
                        </a:rPr>
                        <m:t>𝜔</m:t>
                      </m:r>
                      <m:sSub>
                        <m:sSubPr>
                          <m:ctrlPr>
                            <a:rPr lang="en-US" sz="1800" i="1" smtClean="0">
                              <a:solidFill>
                                <a:srgbClr val="0000FF"/>
                              </a:solidFill>
                              <a:latin typeface="Cambria Math" panose="02040503050406030204" pitchFamily="18" charset="0"/>
                              <a:ea typeface="Cambria Math" panose="02040503050406030204" pitchFamily="18" charset="0"/>
                            </a:rPr>
                          </m:ctrlPr>
                        </m:sSubPr>
                        <m:e>
                          <m:r>
                            <a:rPr lang="en-US" sz="1800" b="0" i="1" smtClean="0">
                              <a:solidFill>
                                <a:srgbClr val="0000FF"/>
                              </a:solidFill>
                              <a:latin typeface="Cambria Math" panose="02040503050406030204" pitchFamily="18" charset="0"/>
                              <a:ea typeface="Cambria Math" panose="02040503050406030204" pitchFamily="18" charset="0"/>
                            </a:rPr>
                            <m:t>𝑣</m:t>
                          </m:r>
                        </m:e>
                        <m:sub>
                          <m:r>
                            <a:rPr lang="en-US" sz="1800" b="0" i="1" smtClean="0">
                              <a:solidFill>
                                <a:srgbClr val="0000FF"/>
                              </a:solidFill>
                              <a:latin typeface="Cambria Math" panose="02040503050406030204" pitchFamily="18" charset="0"/>
                              <a:ea typeface="Cambria Math" panose="02040503050406030204" pitchFamily="18" charset="0"/>
                            </a:rPr>
                            <m:t>𝑜</m:t>
                          </m:r>
                        </m:sub>
                      </m:sSub>
                      <m:sSup>
                        <m:sSupPr>
                          <m:ctrlPr>
                            <a:rPr lang="en-US" sz="1800" i="1">
                              <a:solidFill>
                                <a:srgbClr val="0000FF"/>
                              </a:solidFill>
                              <a:latin typeface="Cambria Math" panose="02040503050406030204" pitchFamily="18" charset="0"/>
                              <a:ea typeface="Cambria Math" panose="02040503050406030204" pitchFamily="18" charset="0"/>
                            </a:rPr>
                          </m:ctrlPr>
                        </m:sSupPr>
                        <m:e>
                          <m:r>
                            <a:rPr lang="en-US" sz="1800" i="1">
                              <a:solidFill>
                                <a:srgbClr val="0000FF"/>
                              </a:solidFill>
                              <a:latin typeface="Cambria Math" panose="02040503050406030204" pitchFamily="18" charset="0"/>
                              <a:ea typeface="Cambria Math" panose="02040503050406030204" pitchFamily="18" charset="0"/>
                            </a:rPr>
                            <m:t>𝑒</m:t>
                          </m:r>
                        </m:e>
                        <m:sup>
                          <m:r>
                            <a:rPr lang="en-US" sz="1800" i="1">
                              <a:solidFill>
                                <a:srgbClr val="0000FF"/>
                              </a:solidFill>
                              <a:latin typeface="Cambria Math" panose="02040503050406030204" pitchFamily="18" charset="0"/>
                              <a:ea typeface="Cambria Math" panose="02040503050406030204" pitchFamily="18" charset="0"/>
                            </a:rPr>
                            <m:t>𝑗</m:t>
                          </m:r>
                          <m:r>
                            <a:rPr lang="en-US" sz="1800" i="1">
                              <a:solidFill>
                                <a:srgbClr val="0000FF"/>
                              </a:solidFill>
                              <a:latin typeface="Cambria Math" panose="02040503050406030204" pitchFamily="18" charset="0"/>
                              <a:ea typeface="Cambria Math" panose="02040503050406030204" pitchFamily="18" charset="0"/>
                            </a:rPr>
                            <m:t>𝜔</m:t>
                          </m:r>
                          <m:r>
                            <a:rPr lang="en-US" sz="1800" i="1">
                              <a:solidFill>
                                <a:srgbClr val="0000FF"/>
                              </a:solidFill>
                              <a:latin typeface="Cambria Math" panose="02040503050406030204" pitchFamily="18" charset="0"/>
                              <a:ea typeface="Cambria Math" panose="02040503050406030204" pitchFamily="18" charset="0"/>
                            </a:rPr>
                            <m:t>𝑡</m:t>
                          </m:r>
                        </m:sup>
                      </m:sSup>
                      <m:r>
                        <a:rPr lang="en-US" sz="1800" b="0" i="0" dirty="0" smtClean="0">
                          <a:solidFill>
                            <a:srgbClr val="0000FF"/>
                          </a:solidFill>
                          <a:latin typeface="Cambria Math" panose="02040503050406030204" pitchFamily="18" charset="0"/>
                        </a:rPr>
                        <m:t>=</m:t>
                      </m:r>
                      <m:r>
                        <m:rPr>
                          <m:sty m:val="p"/>
                        </m:rPr>
                        <a:rPr lang="en-US" sz="1800" b="0" i="0" dirty="0" smtClean="0">
                          <a:solidFill>
                            <a:srgbClr val="0000FF"/>
                          </a:solidFill>
                          <a:latin typeface="Cambria Math" panose="02040503050406030204" pitchFamily="18" charset="0"/>
                        </a:rPr>
                        <m:t>R</m:t>
                      </m:r>
                      <m:f>
                        <m:fPr>
                          <m:ctrlPr>
                            <a:rPr lang="en-US" sz="1800" i="1" dirty="0">
                              <a:solidFill>
                                <a:srgbClr val="0000FF"/>
                              </a:solidFill>
                              <a:latin typeface="Cambria Math" panose="02040503050406030204" pitchFamily="18" charset="0"/>
                            </a:rPr>
                          </m:ctrlPr>
                        </m:fPr>
                        <m:num>
                          <m:r>
                            <a:rPr lang="en-US" sz="1800" i="1" dirty="0">
                              <a:solidFill>
                                <a:srgbClr val="0000FF"/>
                              </a:solidFill>
                              <a:latin typeface="Cambria Math" panose="02040503050406030204" pitchFamily="18" charset="0"/>
                            </a:rPr>
                            <m:t>𝑑</m:t>
                          </m:r>
                          <m:r>
                            <a:rPr lang="en-US" sz="1800" b="0" i="1" dirty="0" smtClean="0">
                              <a:solidFill>
                                <a:srgbClr val="0000FF"/>
                              </a:solidFill>
                              <a:latin typeface="Cambria Math" panose="02040503050406030204" pitchFamily="18" charset="0"/>
                            </a:rPr>
                            <m:t>𝑖</m:t>
                          </m:r>
                        </m:num>
                        <m:den>
                          <m:r>
                            <a:rPr lang="en-US" sz="1800" i="1" dirty="0">
                              <a:solidFill>
                                <a:srgbClr val="0000FF"/>
                              </a:solidFill>
                              <a:latin typeface="Cambria Math" panose="02040503050406030204" pitchFamily="18" charset="0"/>
                            </a:rPr>
                            <m:t>𝑑𝑡</m:t>
                          </m:r>
                        </m:den>
                      </m:f>
                      <m:r>
                        <a:rPr lang="en-US" sz="1800" b="0" i="1" dirty="0" smtClean="0">
                          <a:solidFill>
                            <a:srgbClr val="0000FF"/>
                          </a:solidFill>
                          <a:latin typeface="Cambria Math" panose="02040503050406030204" pitchFamily="18" charset="0"/>
                        </a:rPr>
                        <m:t>+</m:t>
                      </m:r>
                      <m:f>
                        <m:fPr>
                          <m:ctrlPr>
                            <a:rPr lang="en-US" sz="1800" i="1" dirty="0" smtClean="0">
                              <a:solidFill>
                                <a:srgbClr val="0000FF"/>
                              </a:solidFill>
                              <a:latin typeface="Cambria Math" panose="02040503050406030204" pitchFamily="18" charset="0"/>
                            </a:rPr>
                          </m:ctrlPr>
                        </m:fPr>
                        <m:num>
                          <m:r>
                            <a:rPr lang="en-US" sz="1800" b="0" i="1" dirty="0" smtClean="0">
                              <a:solidFill>
                                <a:srgbClr val="0000FF"/>
                              </a:solidFill>
                              <a:latin typeface="Cambria Math" panose="02040503050406030204" pitchFamily="18" charset="0"/>
                            </a:rPr>
                            <m:t>1</m:t>
                          </m:r>
                        </m:num>
                        <m:den>
                          <m:r>
                            <a:rPr lang="en-US" sz="1800" b="0" i="1" dirty="0" smtClean="0">
                              <a:solidFill>
                                <a:srgbClr val="0000FF"/>
                              </a:solidFill>
                              <a:latin typeface="Cambria Math" panose="02040503050406030204" pitchFamily="18" charset="0"/>
                            </a:rPr>
                            <m:t>𝐶</m:t>
                          </m:r>
                        </m:den>
                      </m:f>
                      <m:r>
                        <a:rPr lang="en-US" sz="1800" b="0" i="1" dirty="0" smtClean="0">
                          <a:solidFill>
                            <a:srgbClr val="0000FF"/>
                          </a:solidFill>
                          <a:latin typeface="Cambria Math" panose="02040503050406030204" pitchFamily="18" charset="0"/>
                        </a:rPr>
                        <m:t>𝑖</m:t>
                      </m:r>
                    </m:oMath>
                  </m:oMathPara>
                </a14:m>
                <a:endParaRPr lang="en-US" sz="1800" dirty="0">
                  <a:solidFill>
                    <a:srgbClr val="0000FF"/>
                  </a:solidFill>
                </a:endParaRPr>
              </a:p>
            </p:txBody>
          </p:sp>
        </mc:Choice>
        <mc:Fallback xmlns="">
          <p:sp>
            <p:nvSpPr>
              <p:cNvPr id="33" name="TextBox 32">
                <a:extLst>
                  <a:ext uri="{FF2B5EF4-FFF2-40B4-BE49-F238E27FC236}">
                    <a16:creationId xmlns:a16="http://schemas.microsoft.com/office/drawing/2014/main" id="{357E9360-4D76-A0E7-5E33-0FB4D5933C4B}"/>
                  </a:ext>
                </a:extLst>
              </p:cNvPr>
              <p:cNvSpPr txBox="1">
                <a:spLocks noRot="1" noChangeAspect="1" noMove="1" noResize="1" noEditPoints="1" noAdjustHandles="1" noChangeArrowheads="1" noChangeShapeType="1" noTextEdit="1"/>
              </p:cNvSpPr>
              <p:nvPr/>
            </p:nvSpPr>
            <p:spPr>
              <a:xfrm>
                <a:off x="1518865" y="1101614"/>
                <a:ext cx="2225994" cy="52591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B7A8D9E-A18F-3912-3E23-66664B937ED8}"/>
                  </a:ext>
                </a:extLst>
              </p:cNvPr>
              <p:cNvSpPr txBox="1"/>
              <p:nvPr/>
            </p:nvSpPr>
            <p:spPr>
              <a:xfrm>
                <a:off x="6612986" y="1762929"/>
                <a:ext cx="2531014" cy="402611"/>
              </a:xfrm>
              <a:prstGeom prst="rect">
                <a:avLst/>
              </a:prstGeom>
              <a:noFill/>
            </p:spPr>
            <p:txBody>
              <a:bodyPr wrap="square">
                <a:spAutoFit/>
              </a:bodyPr>
              <a:lstStyle/>
              <a:p>
                <a14:m>
                  <m:oMath xmlns:m="http://schemas.openxmlformats.org/officeDocument/2006/math">
                    <m:r>
                      <a:rPr kumimoji="0" lang="en-US" sz="1800" b="0" i="1" u="none" strike="noStrike" kern="0" cap="none" spc="0" normalizeH="0" baseline="0" noProof="0" dirty="0" smtClean="0">
                        <a:ln>
                          <a:noFill/>
                        </a:ln>
                        <a:solidFill>
                          <a:srgbClr val="0000FF"/>
                        </a:solidFill>
                        <a:effectLst/>
                        <a:uLnTx/>
                        <a:uFillTx/>
                        <a:latin typeface="Cambria Math" panose="02040503050406030204" pitchFamily="18" charset="0"/>
                        <a:sym typeface="Arial"/>
                      </a:rPr>
                      <m:t>𝑖</m:t>
                    </m:r>
                  </m:oMath>
                </a14:m>
                <a:r>
                  <a:rPr lang="en-US" dirty="0"/>
                  <a:t>=</a:t>
                </a:r>
                <a:r>
                  <a:rPr lang="en-US" dirty="0">
                    <a:solidFill>
                      <a:srgbClr val="0000FF"/>
                    </a:solidFill>
                  </a:rPr>
                  <a:t> </a:t>
                </a:r>
                <a14:m>
                  <m:oMath xmlns:m="http://schemas.openxmlformats.org/officeDocument/2006/math">
                    <m:f>
                      <m:fPr>
                        <m:ctrlPr>
                          <a:rPr lang="en-US" i="1" dirty="0">
                            <a:solidFill>
                              <a:srgbClr val="0000FF"/>
                            </a:solidFill>
                            <a:latin typeface="Cambria Math" panose="02040503050406030204" pitchFamily="18" charset="0"/>
                          </a:rPr>
                        </m:ctrlPr>
                      </m:fPr>
                      <m:num>
                        <m:r>
                          <a:rPr lang="en-US" i="1" dirty="0">
                            <a:solidFill>
                              <a:srgbClr val="0000FF"/>
                            </a:solidFill>
                            <a:latin typeface="Cambria Math" panose="02040503050406030204" pitchFamily="18" charset="0"/>
                          </a:rPr>
                          <m:t>𝑑𝑞</m:t>
                        </m:r>
                      </m:num>
                      <m:den>
                        <m:r>
                          <a:rPr lang="en-US" i="1" dirty="0">
                            <a:solidFill>
                              <a:srgbClr val="0000FF"/>
                            </a:solidFill>
                            <a:latin typeface="Cambria Math" panose="02040503050406030204" pitchFamily="18" charset="0"/>
                          </a:rPr>
                          <m:t>𝑑𝑡</m:t>
                        </m:r>
                      </m:den>
                    </m:f>
                    <m:r>
                      <a:rPr lang="en-US" b="0" i="1" dirty="0" smtClean="0">
                        <a:solidFill>
                          <a:srgbClr val="0000FF"/>
                        </a:solidFill>
                        <a:latin typeface="Cambria Math" panose="02040503050406030204" pitchFamily="18" charset="0"/>
                      </a:rPr>
                      <m:t>=</m:t>
                    </m:r>
                  </m:oMath>
                </a14:m>
                <a:r>
                  <a:rPr lang="en-US" dirty="0"/>
                  <a:t> instantaneous current</a:t>
                </a:r>
              </a:p>
            </p:txBody>
          </p:sp>
        </mc:Choice>
        <mc:Fallback xmlns="">
          <p:sp>
            <p:nvSpPr>
              <p:cNvPr id="35" name="TextBox 34">
                <a:extLst>
                  <a:ext uri="{FF2B5EF4-FFF2-40B4-BE49-F238E27FC236}">
                    <a16:creationId xmlns:a16="http://schemas.microsoft.com/office/drawing/2014/main" id="{DB7A8D9E-A18F-3912-3E23-66664B937ED8}"/>
                  </a:ext>
                </a:extLst>
              </p:cNvPr>
              <p:cNvSpPr txBox="1">
                <a:spLocks noRot="1" noChangeAspect="1" noMove="1" noResize="1" noEditPoints="1" noAdjustHandles="1" noChangeArrowheads="1" noChangeShapeType="1" noTextEdit="1"/>
              </p:cNvSpPr>
              <p:nvPr/>
            </p:nvSpPr>
            <p:spPr>
              <a:xfrm>
                <a:off x="6612986" y="1762929"/>
                <a:ext cx="2531014" cy="402611"/>
              </a:xfrm>
              <a:prstGeom prst="rect">
                <a:avLst/>
              </a:prstGeom>
              <a:blipFill>
                <a:blip r:embed="rId24"/>
                <a:stretch>
                  <a:fillRect r="-241"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77931D0-55B8-5A9B-6FEC-F669AC41AFB0}"/>
                  </a:ext>
                </a:extLst>
              </p:cNvPr>
              <p:cNvSpPr txBox="1"/>
              <p:nvPr/>
            </p:nvSpPr>
            <p:spPr>
              <a:xfrm>
                <a:off x="14444" y="2331081"/>
                <a:ext cx="6622262" cy="289118"/>
              </a:xfrm>
              <a:prstGeom prst="rect">
                <a:avLst/>
              </a:prstGeom>
              <a:noFill/>
            </p:spPr>
            <p:txBody>
              <a:bodyPr wrap="none" lIns="0" tIns="0" rIns="0" bIns="0" rtlCol="0">
                <a:spAutoFit/>
              </a:bodyPr>
              <a:lstStyle/>
              <a:p>
                <a:r>
                  <a:rPr lang="en-US" sz="1800" b="0" dirty="0">
                    <a:solidFill>
                      <a:srgbClr val="0000FF"/>
                    </a:solidFill>
                  </a:rPr>
                  <a:t> </a:t>
                </a:r>
                <a14:m>
                  <m:oMath xmlns:m="http://schemas.openxmlformats.org/officeDocument/2006/math">
                    <m:r>
                      <a:rPr lang="en-US" sz="1800" b="0" i="1" dirty="0" smtClean="0">
                        <a:solidFill>
                          <a:srgbClr val="00CC00"/>
                        </a:solidFill>
                        <a:latin typeface="Cambria Math" panose="02040503050406030204" pitchFamily="18" charset="0"/>
                      </a:rPr>
                      <m:t>𝐼𝑚𝑝𝑒𝑑𝑎𝑛𝑐𝑒</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𝑍</m:t>
                    </m:r>
                    <m:r>
                      <a:rPr lang="en-US" sz="1800" b="0" i="1" dirty="0" smtClean="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𝑅</m:t>
                    </m:r>
                    <m:r>
                      <a:rPr lang="en-US" sz="1800" b="0" i="1" dirty="0" smtClean="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𝑗</m:t>
                    </m:r>
                    <m:r>
                      <a:rPr lang="en-US" sz="1800" b="0" i="1" dirty="0" smtClean="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𝜔</m:t>
                    </m:r>
                    <m:r>
                      <a:rPr lang="en-US" sz="1800" b="0" i="1" dirty="0" smtClean="0">
                        <a:solidFill>
                          <a:srgbClr val="0000FF"/>
                        </a:solidFill>
                        <a:latin typeface="Cambria Math" panose="02040503050406030204" pitchFamily="18" charset="0"/>
                      </a:rPr>
                      <m:t>𝐶</m:t>
                    </m:r>
                    <m:r>
                      <a:rPr lang="en-US" sz="1800" b="0" i="1" dirty="0" smtClean="0">
                        <a:solidFill>
                          <a:srgbClr val="0000FF"/>
                        </a:solidFill>
                        <a:latin typeface="Cambria Math" panose="02040503050406030204" pitchFamily="18" charset="0"/>
                      </a:rPr>
                      <m:t>)=|</m:t>
                    </m:r>
                    <m:r>
                      <a:rPr lang="en-US" sz="1800" b="0" i="1" dirty="0" smtClean="0">
                        <a:solidFill>
                          <a:srgbClr val="0000FF"/>
                        </a:solidFill>
                        <a:latin typeface="Cambria Math" panose="02040503050406030204" pitchFamily="18" charset="0"/>
                      </a:rPr>
                      <m:t>𝑍</m:t>
                    </m:r>
                    <m:r>
                      <a:rPr lang="en-US" sz="1800" b="0" i="1" dirty="0" smtClean="0">
                        <a:solidFill>
                          <a:srgbClr val="0000FF"/>
                        </a:solidFill>
                        <a:latin typeface="Cambria Math" panose="02040503050406030204" pitchFamily="18" charset="0"/>
                      </a:rPr>
                      <m:t>|</m:t>
                    </m:r>
                    <m:sSup>
                      <m:sSupPr>
                        <m:ctrlPr>
                          <a:rPr lang="en-US" sz="1800" i="1">
                            <a:solidFill>
                              <a:srgbClr val="0000FF"/>
                            </a:solidFill>
                            <a:latin typeface="Cambria Math" panose="02040503050406030204" pitchFamily="18" charset="0"/>
                            <a:ea typeface="Cambria Math" panose="02040503050406030204" pitchFamily="18" charset="0"/>
                          </a:rPr>
                        </m:ctrlPr>
                      </m:sSupPr>
                      <m:e>
                        <m:r>
                          <a:rPr lang="en-US" sz="1800" i="1">
                            <a:solidFill>
                              <a:srgbClr val="0000FF"/>
                            </a:solidFill>
                            <a:latin typeface="Cambria Math" panose="02040503050406030204" pitchFamily="18" charset="0"/>
                            <a:ea typeface="Cambria Math" panose="02040503050406030204" pitchFamily="18" charset="0"/>
                          </a:rPr>
                          <m:t>𝑒</m:t>
                        </m:r>
                      </m:e>
                      <m:sup>
                        <m:r>
                          <a:rPr lang="en-US" sz="1800" b="0" i="1" smtClean="0">
                            <a:solidFill>
                              <a:srgbClr val="0000FF"/>
                            </a:solidFill>
                            <a:latin typeface="Cambria Math" panose="02040503050406030204" pitchFamily="18" charset="0"/>
                            <a:ea typeface="Cambria Math" panose="02040503050406030204" pitchFamily="18" charset="0"/>
                          </a:rPr>
                          <m:t>−</m:t>
                        </m:r>
                        <m:r>
                          <a:rPr lang="en-US" sz="1800" b="0" i="1" smtClean="0">
                            <a:solidFill>
                              <a:srgbClr val="0000FF"/>
                            </a:solidFill>
                            <a:latin typeface="Cambria Math" panose="02040503050406030204" pitchFamily="18" charset="0"/>
                            <a:ea typeface="Cambria Math" panose="02040503050406030204" pitchFamily="18" charset="0"/>
                          </a:rPr>
                          <m:t>𝑗</m:t>
                        </m:r>
                        <m:r>
                          <a:rPr lang="en-US" sz="1800" b="0" i="1" smtClean="0">
                            <a:solidFill>
                              <a:srgbClr val="0000FF"/>
                            </a:solidFill>
                            <a:latin typeface="Cambria Math" panose="02040503050406030204" pitchFamily="18" charset="0"/>
                            <a:ea typeface="Cambria Math" panose="02040503050406030204" pitchFamily="18" charset="0"/>
                          </a:rPr>
                          <m:t>𝜃</m:t>
                        </m:r>
                      </m:sup>
                    </m:sSup>
                  </m:oMath>
                </a14:m>
                <a:r>
                  <a:rPr lang="en-US" sz="1800" dirty="0">
                    <a:solidFill>
                      <a:srgbClr val="0000FF"/>
                    </a:solidFill>
                  </a:rPr>
                  <a:t>    where,</a:t>
                </a:r>
                <a:r>
                  <a:rPr lang="en-US" sz="1800" dirty="0">
                    <a:solidFill>
                      <a:srgbClr val="0000FF"/>
                    </a:solidFill>
                    <a:ea typeface="Cambria Math" panose="02040503050406030204" pitchFamily="18" charset="0"/>
                  </a:rPr>
                  <a:t> </a:t>
                </a:r>
                <a14:m>
                  <m:oMath xmlns:m="http://schemas.openxmlformats.org/officeDocument/2006/math">
                    <m:r>
                      <m:rPr>
                        <m:sty m:val="p"/>
                      </m:rPr>
                      <a:rPr lang="en-US" sz="1800" b="0" i="0" smtClean="0">
                        <a:solidFill>
                          <a:srgbClr val="0000FF"/>
                        </a:solidFill>
                        <a:latin typeface="Cambria Math" panose="02040503050406030204" pitchFamily="18" charset="0"/>
                        <a:ea typeface="Cambria Math" panose="02040503050406030204" pitchFamily="18" charset="0"/>
                      </a:rPr>
                      <m:t>tan</m:t>
                    </m:r>
                    <m:r>
                      <a:rPr lang="en-US" sz="1800" b="0" i="0" smtClean="0">
                        <a:solidFill>
                          <a:srgbClr val="0000FF"/>
                        </a:solidFill>
                        <a:latin typeface="Cambria Math" panose="02040503050406030204" pitchFamily="18" charset="0"/>
                        <a:ea typeface="Cambria Math" panose="02040503050406030204" pitchFamily="18" charset="0"/>
                      </a:rPr>
                      <m:t> </m:t>
                    </m:r>
                    <m:r>
                      <a:rPr lang="en-US" sz="1800" i="1">
                        <a:solidFill>
                          <a:srgbClr val="0000FF"/>
                        </a:solidFill>
                        <a:latin typeface="Cambria Math" panose="02040503050406030204" pitchFamily="18" charset="0"/>
                        <a:ea typeface="Cambria Math" panose="02040503050406030204" pitchFamily="18" charset="0"/>
                      </a:rPr>
                      <m:t>𝜃</m:t>
                    </m:r>
                    <m:r>
                      <a:rPr lang="en-US" sz="1800" b="0" i="1" smtClean="0">
                        <a:solidFill>
                          <a:srgbClr val="0000FF"/>
                        </a:solidFill>
                        <a:latin typeface="Cambria Math" panose="02040503050406030204" pitchFamily="18" charset="0"/>
                        <a:ea typeface="Cambria Math" panose="02040503050406030204" pitchFamily="18" charset="0"/>
                      </a:rPr>
                      <m:t>=</m:t>
                    </m:r>
                    <m:r>
                      <a:rPr lang="en-US" sz="1800" b="0" i="0" smtClean="0">
                        <a:solidFill>
                          <a:srgbClr val="0000FF"/>
                        </a:solidFill>
                        <a:latin typeface="Cambria Math" panose="02040503050406030204" pitchFamily="18" charset="0"/>
                        <a:ea typeface="Cambria Math" panose="02040503050406030204" pitchFamily="18" charset="0"/>
                      </a:rPr>
                      <m:t>1/(</m:t>
                    </m:r>
                    <m:r>
                      <a:rPr lang="en-US" sz="1800" i="1">
                        <a:solidFill>
                          <a:srgbClr val="0000FF"/>
                        </a:solidFill>
                        <a:latin typeface="Cambria Math" panose="02040503050406030204" pitchFamily="18" charset="0"/>
                        <a:ea typeface="Cambria Math" panose="02040503050406030204" pitchFamily="18" charset="0"/>
                      </a:rPr>
                      <m:t>𝜔</m:t>
                    </m:r>
                    <m:r>
                      <m:rPr>
                        <m:sty m:val="p"/>
                      </m:rPr>
                      <a:rPr lang="en-US" sz="1800" b="0" i="0" smtClean="0">
                        <a:solidFill>
                          <a:srgbClr val="0000FF"/>
                        </a:solidFill>
                        <a:latin typeface="Cambria Math" panose="02040503050406030204" pitchFamily="18" charset="0"/>
                        <a:ea typeface="Cambria Math" panose="02040503050406030204" pitchFamily="18" charset="0"/>
                      </a:rPr>
                      <m:t>CR</m:t>
                    </m:r>
                    <m:r>
                      <a:rPr lang="en-US" sz="1800" b="0" i="0" smtClean="0">
                        <a:solidFill>
                          <a:srgbClr val="0000FF"/>
                        </a:solidFill>
                        <a:latin typeface="Cambria Math" panose="02040503050406030204" pitchFamily="18" charset="0"/>
                        <a:ea typeface="Cambria Math" panose="02040503050406030204" pitchFamily="18" charset="0"/>
                      </a:rPr>
                      <m:t>)</m:t>
                    </m:r>
                  </m:oMath>
                </a14:m>
                <a:endParaRPr lang="en-US" sz="1800" b="0" dirty="0">
                  <a:solidFill>
                    <a:srgbClr val="0000FF"/>
                  </a:solidFill>
                  <a:ea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777931D0-55B8-5A9B-6FEC-F669AC41AFB0}"/>
                  </a:ext>
                </a:extLst>
              </p:cNvPr>
              <p:cNvSpPr txBox="1">
                <a:spLocks noRot="1" noChangeAspect="1" noMove="1" noResize="1" noEditPoints="1" noAdjustHandles="1" noChangeArrowheads="1" noChangeShapeType="1" noTextEdit="1"/>
              </p:cNvSpPr>
              <p:nvPr/>
            </p:nvSpPr>
            <p:spPr>
              <a:xfrm>
                <a:off x="14444" y="2331081"/>
                <a:ext cx="6622262" cy="289118"/>
              </a:xfrm>
              <a:prstGeom prst="rect">
                <a:avLst/>
              </a:prstGeom>
              <a:blipFill>
                <a:blip r:embed="rId25"/>
                <a:stretch>
                  <a:fillRect l="-736" t="-22917" r="-736" b="-47917"/>
                </a:stretch>
              </a:blipFill>
            </p:spPr>
            <p:txBody>
              <a:bodyPr/>
              <a:lstStyle/>
              <a:p>
                <a:r>
                  <a:rPr lang="en-US">
                    <a:noFill/>
                  </a:rPr>
                  <a:t> </a:t>
                </a:r>
              </a:p>
            </p:txBody>
          </p:sp>
        </mc:Fallback>
      </mc:AlternateContent>
    </p:spTree>
    <p:extLst>
      <p:ext uri="{BB962C8B-B14F-4D97-AF65-F5344CB8AC3E}">
        <p14:creationId xmlns:p14="http://schemas.microsoft.com/office/powerpoint/2010/main" val="177383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5</a:t>
            </a:fld>
            <a:endParaRPr lang="en-US" sz="1200" dirty="0">
              <a:solidFill>
                <a:schemeClr val="accent3">
                  <a:lumMod val="50000"/>
                </a:schemeClr>
              </a:solidFill>
            </a:endParaRPr>
          </a:p>
        </p:txBody>
      </p:sp>
      <p:sp>
        <p:nvSpPr>
          <p:cNvPr id="12" name="TextBox 11"/>
          <p:cNvSpPr txBox="1"/>
          <p:nvPr/>
        </p:nvSpPr>
        <p:spPr>
          <a:xfrm>
            <a:off x="714302" y="-14988"/>
            <a:ext cx="1326004" cy="523220"/>
          </a:xfrm>
          <a:prstGeom prst="rect">
            <a:avLst/>
          </a:prstGeom>
          <a:noFill/>
        </p:spPr>
        <p:txBody>
          <a:bodyPr wrap="none" rtlCol="0">
            <a:spAutoFit/>
          </a:bodyPr>
          <a:lstStyle/>
          <a:p>
            <a:r>
              <a:rPr lang="en-US" sz="2800" b="1" dirty="0">
                <a:solidFill>
                  <a:srgbClr val="0000FF"/>
                </a:solidFill>
                <a:latin typeface="Livvic" panose="020B0604020202020204" charset="0"/>
              </a:rPr>
              <a:t>Circuit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1D6823B-7D77-E7DB-418E-4236CBF05705}"/>
              </a:ext>
            </a:extLst>
          </p:cNvPr>
          <p:cNvSpPr txBox="1"/>
          <p:nvPr/>
        </p:nvSpPr>
        <p:spPr>
          <a:xfrm>
            <a:off x="3726574" y="484612"/>
            <a:ext cx="1223798" cy="461665"/>
          </a:xfrm>
          <a:prstGeom prst="rect">
            <a:avLst/>
          </a:prstGeom>
          <a:noFill/>
          <a:ln w="28575">
            <a:solidFill>
              <a:srgbClr val="0000FF"/>
            </a:solidFill>
          </a:ln>
        </p:spPr>
        <p:txBody>
          <a:bodyPr wrap="square">
            <a:spAutoFit/>
          </a:bodyPr>
          <a:lstStyle/>
          <a:p>
            <a:r>
              <a:rPr lang="en-US" sz="2400" b="1" dirty="0"/>
              <a:t>Circuit</a:t>
            </a:r>
          </a:p>
        </p:txBody>
      </p:sp>
      <p:sp>
        <p:nvSpPr>
          <p:cNvPr id="14" name="TextBox 13">
            <a:extLst>
              <a:ext uri="{FF2B5EF4-FFF2-40B4-BE49-F238E27FC236}">
                <a16:creationId xmlns:a16="http://schemas.microsoft.com/office/drawing/2014/main" id="{7B02F7B2-E2B1-B694-5A64-CF53E2927A76}"/>
              </a:ext>
            </a:extLst>
          </p:cNvPr>
          <p:cNvSpPr txBox="1"/>
          <p:nvPr/>
        </p:nvSpPr>
        <p:spPr>
          <a:xfrm>
            <a:off x="269627" y="1509369"/>
            <a:ext cx="2642694" cy="461665"/>
          </a:xfrm>
          <a:prstGeom prst="rect">
            <a:avLst/>
          </a:prstGeom>
          <a:noFill/>
          <a:ln w="28575">
            <a:solidFill>
              <a:srgbClr val="0000FF"/>
            </a:solidFill>
          </a:ln>
        </p:spPr>
        <p:txBody>
          <a:bodyPr wrap="square">
            <a:spAutoFit/>
          </a:bodyPr>
          <a:lstStyle/>
          <a:p>
            <a:r>
              <a:rPr lang="en-US" sz="2400" b="1" dirty="0"/>
              <a:t>Discrete circuit</a:t>
            </a:r>
          </a:p>
        </p:txBody>
      </p:sp>
      <p:sp>
        <p:nvSpPr>
          <p:cNvPr id="15" name="TextBox 14">
            <a:extLst>
              <a:ext uri="{FF2B5EF4-FFF2-40B4-BE49-F238E27FC236}">
                <a16:creationId xmlns:a16="http://schemas.microsoft.com/office/drawing/2014/main" id="{09C45B60-4ECA-9E1C-301D-C4E7CFB92C28}"/>
              </a:ext>
            </a:extLst>
          </p:cNvPr>
          <p:cNvSpPr txBox="1"/>
          <p:nvPr/>
        </p:nvSpPr>
        <p:spPr>
          <a:xfrm>
            <a:off x="5813836" y="1509368"/>
            <a:ext cx="2718947" cy="461665"/>
          </a:xfrm>
          <a:prstGeom prst="rect">
            <a:avLst/>
          </a:prstGeom>
          <a:noFill/>
          <a:ln w="28575">
            <a:solidFill>
              <a:srgbClr val="0000FF"/>
            </a:solidFill>
          </a:ln>
        </p:spPr>
        <p:txBody>
          <a:bodyPr wrap="square">
            <a:spAutoFit/>
          </a:bodyPr>
          <a:lstStyle/>
          <a:p>
            <a:r>
              <a:rPr lang="en-US" sz="2400" b="1" dirty="0"/>
              <a:t>Integrated circuit</a:t>
            </a:r>
          </a:p>
        </p:txBody>
      </p:sp>
      <p:cxnSp>
        <p:nvCxnSpPr>
          <p:cNvPr id="10" name="Straight Arrow Connector 9">
            <a:extLst>
              <a:ext uri="{FF2B5EF4-FFF2-40B4-BE49-F238E27FC236}">
                <a16:creationId xmlns:a16="http://schemas.microsoft.com/office/drawing/2014/main" id="{19864C3D-0339-85C5-DFAC-B0E606B4AC6F}"/>
              </a:ext>
            </a:extLst>
          </p:cNvPr>
          <p:cNvCxnSpPr>
            <a:cxnSpLocks/>
            <a:stCxn id="9" idx="2"/>
          </p:cNvCxnSpPr>
          <p:nvPr/>
        </p:nvCxnSpPr>
        <p:spPr>
          <a:xfrm flipH="1">
            <a:off x="1590974" y="946277"/>
            <a:ext cx="2747499" cy="46166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F2CC75-FFA8-F734-F1A5-B5434A7E458F}"/>
              </a:ext>
            </a:extLst>
          </p:cNvPr>
          <p:cNvCxnSpPr>
            <a:cxnSpLocks/>
          </p:cNvCxnSpPr>
          <p:nvPr/>
        </p:nvCxnSpPr>
        <p:spPr>
          <a:xfrm>
            <a:off x="4338473" y="946277"/>
            <a:ext cx="2834837" cy="46166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5983C5E-5984-E9EB-F01E-3D7227979292}"/>
              </a:ext>
            </a:extLst>
          </p:cNvPr>
          <p:cNvPicPr>
            <a:picLocks noChangeAspect="1"/>
          </p:cNvPicPr>
          <p:nvPr/>
        </p:nvPicPr>
        <p:blipFill>
          <a:blip r:embed="rId4"/>
          <a:stretch>
            <a:fillRect/>
          </a:stretch>
        </p:blipFill>
        <p:spPr>
          <a:xfrm>
            <a:off x="543224" y="2072461"/>
            <a:ext cx="2095500" cy="1514475"/>
          </a:xfrm>
          <a:prstGeom prst="rect">
            <a:avLst/>
          </a:prstGeom>
        </p:spPr>
      </p:pic>
      <p:pic>
        <p:nvPicPr>
          <p:cNvPr id="24" name="Picture 23">
            <a:extLst>
              <a:ext uri="{FF2B5EF4-FFF2-40B4-BE49-F238E27FC236}">
                <a16:creationId xmlns:a16="http://schemas.microsoft.com/office/drawing/2014/main" id="{C1D29AB2-38D9-85AD-EC5A-215413F47FB1}"/>
              </a:ext>
            </a:extLst>
          </p:cNvPr>
          <p:cNvPicPr>
            <a:picLocks noChangeAspect="1"/>
          </p:cNvPicPr>
          <p:nvPr/>
        </p:nvPicPr>
        <p:blipFill>
          <a:blip r:embed="rId5"/>
          <a:stretch>
            <a:fillRect/>
          </a:stretch>
        </p:blipFill>
        <p:spPr>
          <a:xfrm>
            <a:off x="1109826" y="3688363"/>
            <a:ext cx="814423" cy="1361090"/>
          </a:xfrm>
          <a:prstGeom prst="rect">
            <a:avLst/>
          </a:prstGeom>
        </p:spPr>
      </p:pic>
      <p:pic>
        <p:nvPicPr>
          <p:cNvPr id="26" name="Picture 25">
            <a:extLst>
              <a:ext uri="{FF2B5EF4-FFF2-40B4-BE49-F238E27FC236}">
                <a16:creationId xmlns:a16="http://schemas.microsoft.com/office/drawing/2014/main" id="{4D7C7E0F-353D-83D8-50B0-33F789A6D215}"/>
              </a:ext>
            </a:extLst>
          </p:cNvPr>
          <p:cNvPicPr>
            <a:picLocks noChangeAspect="1"/>
          </p:cNvPicPr>
          <p:nvPr/>
        </p:nvPicPr>
        <p:blipFill>
          <a:blip r:embed="rId6"/>
          <a:stretch>
            <a:fillRect/>
          </a:stretch>
        </p:blipFill>
        <p:spPr>
          <a:xfrm>
            <a:off x="6251685" y="2072459"/>
            <a:ext cx="2095500" cy="1390650"/>
          </a:xfrm>
          <a:prstGeom prst="rect">
            <a:avLst/>
          </a:prstGeom>
        </p:spPr>
      </p:pic>
      <p:pic>
        <p:nvPicPr>
          <p:cNvPr id="28" name="Picture 27">
            <a:extLst>
              <a:ext uri="{FF2B5EF4-FFF2-40B4-BE49-F238E27FC236}">
                <a16:creationId xmlns:a16="http://schemas.microsoft.com/office/drawing/2014/main" id="{35E1BF97-0189-1B63-8444-8C0EC5F6ADD5}"/>
              </a:ext>
            </a:extLst>
          </p:cNvPr>
          <p:cNvPicPr>
            <a:picLocks noChangeAspect="1"/>
          </p:cNvPicPr>
          <p:nvPr/>
        </p:nvPicPr>
        <p:blipFill>
          <a:blip r:embed="rId7"/>
          <a:stretch>
            <a:fillRect/>
          </a:stretch>
        </p:blipFill>
        <p:spPr>
          <a:xfrm>
            <a:off x="6392041" y="3586936"/>
            <a:ext cx="1814788" cy="1361091"/>
          </a:xfrm>
          <a:prstGeom prst="rect">
            <a:avLst/>
          </a:prstGeom>
        </p:spPr>
      </p:pic>
    </p:spTree>
    <p:extLst>
      <p:ext uri="{BB962C8B-B14F-4D97-AF65-F5344CB8AC3E}">
        <p14:creationId xmlns:p14="http://schemas.microsoft.com/office/powerpoint/2010/main" val="29958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6</a:t>
            </a:fld>
            <a:endParaRPr lang="en-US" sz="1200" dirty="0">
              <a:solidFill>
                <a:schemeClr val="accent3">
                  <a:lumMod val="50000"/>
                </a:schemeClr>
              </a:solidFill>
            </a:endParaRPr>
          </a:p>
        </p:txBody>
      </p:sp>
      <p:sp>
        <p:nvSpPr>
          <p:cNvPr id="12" name="TextBox 11"/>
          <p:cNvSpPr txBox="1"/>
          <p:nvPr/>
        </p:nvSpPr>
        <p:spPr>
          <a:xfrm>
            <a:off x="714302" y="-14988"/>
            <a:ext cx="3474028" cy="523220"/>
          </a:xfrm>
          <a:prstGeom prst="rect">
            <a:avLst/>
          </a:prstGeom>
          <a:noFill/>
        </p:spPr>
        <p:txBody>
          <a:bodyPr wrap="none" rtlCol="0">
            <a:spAutoFit/>
          </a:bodyPr>
          <a:lstStyle/>
          <a:p>
            <a:r>
              <a:rPr lang="en-US" sz="2800" b="1" dirty="0">
                <a:solidFill>
                  <a:srgbClr val="0000FF"/>
                </a:solidFill>
                <a:latin typeface="Livvic" panose="020B0604020202020204" charset="0"/>
              </a:rPr>
              <a:t>Breadboard Circuit</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ACCA39-EC1D-2816-B660-5ADA088B2A0A}"/>
              </a:ext>
            </a:extLst>
          </p:cNvPr>
          <p:cNvPicPr>
            <a:picLocks noChangeAspect="1"/>
          </p:cNvPicPr>
          <p:nvPr/>
        </p:nvPicPr>
        <p:blipFill rotWithShape="1">
          <a:blip r:embed="rId4"/>
          <a:srcRect l="934" r="1002" b="6746"/>
          <a:stretch/>
        </p:blipFill>
        <p:spPr>
          <a:xfrm>
            <a:off x="859207" y="581542"/>
            <a:ext cx="7190511" cy="4561958"/>
          </a:xfrm>
          <a:prstGeom prst="rect">
            <a:avLst/>
          </a:prstGeom>
        </p:spPr>
      </p:pic>
    </p:spTree>
    <p:extLst>
      <p:ext uri="{BB962C8B-B14F-4D97-AF65-F5344CB8AC3E}">
        <p14:creationId xmlns:p14="http://schemas.microsoft.com/office/powerpoint/2010/main" val="26668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7</a:t>
            </a:fld>
            <a:endParaRPr lang="en-US" sz="1200" dirty="0">
              <a:solidFill>
                <a:schemeClr val="accent3">
                  <a:lumMod val="50000"/>
                </a:schemeClr>
              </a:solidFill>
            </a:endParaRPr>
          </a:p>
        </p:txBody>
      </p:sp>
      <p:sp>
        <p:nvSpPr>
          <p:cNvPr id="12" name="TextBox 11"/>
          <p:cNvSpPr txBox="1"/>
          <p:nvPr/>
        </p:nvSpPr>
        <p:spPr>
          <a:xfrm>
            <a:off x="714301" y="-14988"/>
            <a:ext cx="7546829" cy="707886"/>
          </a:xfrm>
          <a:prstGeom prst="rect">
            <a:avLst/>
          </a:prstGeom>
          <a:noFill/>
        </p:spPr>
        <p:txBody>
          <a:bodyPr wrap="square" rtlCol="0">
            <a:spAutoFit/>
          </a:bodyPr>
          <a:lstStyle/>
          <a:p>
            <a:r>
              <a:rPr lang="en-US" sz="2000" b="1" dirty="0">
                <a:solidFill>
                  <a:srgbClr val="0000FF"/>
                </a:solidFill>
                <a:latin typeface="Livvic" panose="020B0604020202020204" charset="0"/>
              </a:rPr>
              <a:t>What is electrical and electronic circuit? </a:t>
            </a:r>
          </a:p>
          <a:p>
            <a:r>
              <a:rPr lang="en-US" sz="2000" b="1" dirty="0">
                <a:solidFill>
                  <a:srgbClr val="0000FF"/>
                </a:solidFill>
                <a:latin typeface="Livvic" panose="020B0604020202020204" charset="0"/>
              </a:rPr>
              <a:t>Why do we study?</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0390AED-E523-C8D7-6121-F167EC031C90}"/>
              </a:ext>
            </a:extLst>
          </p:cNvPr>
          <p:cNvSpPr txBox="1"/>
          <p:nvPr/>
        </p:nvSpPr>
        <p:spPr>
          <a:xfrm>
            <a:off x="130065" y="657140"/>
            <a:ext cx="8883869" cy="1323439"/>
          </a:xfrm>
          <a:prstGeom prst="rect">
            <a:avLst/>
          </a:prstGeom>
          <a:noFill/>
        </p:spPr>
        <p:txBody>
          <a:bodyPr wrap="square">
            <a:spAutoFit/>
          </a:bodyPr>
          <a:lstStyle/>
          <a:p>
            <a:pPr marL="285750" indent="-285750">
              <a:buFont typeface="Wingdings" panose="05000000000000000000" pitchFamily="2" charset="2"/>
              <a:buChar char="v"/>
            </a:pPr>
            <a:r>
              <a:rPr lang="en-US" sz="1600" b="1" dirty="0">
                <a:latin typeface="Calibri-Bold"/>
              </a:rPr>
              <a:t>“</a:t>
            </a:r>
            <a:r>
              <a:rPr lang="en-US" sz="1600" b="1" i="0" dirty="0">
                <a:solidFill>
                  <a:srgbClr val="000000"/>
                </a:solidFill>
                <a:effectLst/>
                <a:latin typeface="Calibri-Bold"/>
              </a:rPr>
              <a:t>Electrical circuit” comprises only </a:t>
            </a:r>
            <a:r>
              <a:rPr lang="en-US" sz="1600" b="1" i="1" dirty="0">
                <a:solidFill>
                  <a:srgbClr val="FF0000"/>
                </a:solidFill>
                <a:effectLst/>
                <a:latin typeface="Calibri-BoldItalic"/>
              </a:rPr>
              <a:t>PASSIVE </a:t>
            </a:r>
            <a:r>
              <a:rPr lang="en-US" sz="1600" b="1" i="0" dirty="0">
                <a:solidFill>
                  <a:srgbClr val="000000"/>
                </a:solidFill>
                <a:effectLst/>
                <a:latin typeface="Calibri-Bold"/>
              </a:rPr>
              <a:t>components, such as resistors, capacitors and inductors.</a:t>
            </a:r>
            <a:endParaRPr lang="en-US" sz="1600" b="1" dirty="0">
              <a:latin typeface="Calibri-Bold"/>
            </a:endParaRPr>
          </a:p>
          <a:p>
            <a:r>
              <a:rPr lang="en-US" sz="1600" b="1" i="0" dirty="0">
                <a:solidFill>
                  <a:srgbClr val="000000"/>
                </a:solidFill>
                <a:effectLst/>
                <a:latin typeface="Calibri-Bold"/>
              </a:rPr>
              <a:t>Passive: No external energy/power source is required</a:t>
            </a:r>
            <a:endParaRPr lang="en-US" sz="1600" b="1" dirty="0">
              <a:latin typeface="Calibri-Bold"/>
            </a:endParaRPr>
          </a:p>
          <a:p>
            <a:pPr marL="285750" indent="-285750">
              <a:buFont typeface="Wingdings" panose="05000000000000000000" pitchFamily="2" charset="2"/>
              <a:buChar char="v"/>
            </a:pPr>
            <a:r>
              <a:rPr lang="en-US" sz="1600" b="1" i="0" dirty="0">
                <a:solidFill>
                  <a:srgbClr val="000000"/>
                </a:solidFill>
                <a:effectLst/>
                <a:latin typeface="Calibri-Bold"/>
              </a:rPr>
              <a:t>In “electronic circuit" at least one of the components is </a:t>
            </a:r>
            <a:r>
              <a:rPr lang="en-US" sz="1600" b="1" i="1" dirty="0">
                <a:solidFill>
                  <a:srgbClr val="FF0000"/>
                </a:solidFill>
                <a:effectLst/>
                <a:latin typeface="Calibri-BoldItalic"/>
              </a:rPr>
              <a:t>ACTIVE, </a:t>
            </a:r>
            <a:r>
              <a:rPr lang="en-US" sz="1600" b="1" i="0" dirty="0">
                <a:solidFill>
                  <a:srgbClr val="000000"/>
                </a:solidFill>
                <a:effectLst/>
                <a:latin typeface="Calibri-Bold"/>
              </a:rPr>
              <a:t>or executes some transformation (magnification/reduction) of the current passing through</a:t>
            </a:r>
            <a:endParaRPr lang="en-US" sz="1600" b="1" dirty="0">
              <a:latin typeface="Calibri-Bold"/>
            </a:endParaRPr>
          </a:p>
          <a:p>
            <a:pPr marL="285750" indent="-285750">
              <a:buFont typeface="Wingdings" panose="05000000000000000000" pitchFamily="2" charset="2"/>
              <a:buChar char="v"/>
            </a:pPr>
            <a:r>
              <a:rPr lang="en-US" sz="1600" b="1" i="0" dirty="0">
                <a:solidFill>
                  <a:srgbClr val="000000"/>
                </a:solidFill>
                <a:effectLst/>
                <a:latin typeface="Calibri-Bold"/>
              </a:rPr>
              <a:t>Active: External energy/power source is required</a:t>
            </a:r>
            <a:r>
              <a:rPr lang="en-US" sz="1600" dirty="0"/>
              <a:t> </a:t>
            </a:r>
          </a:p>
        </p:txBody>
      </p:sp>
      <p:sp>
        <p:nvSpPr>
          <p:cNvPr id="14" name="TextBox 13">
            <a:extLst>
              <a:ext uri="{FF2B5EF4-FFF2-40B4-BE49-F238E27FC236}">
                <a16:creationId xmlns:a16="http://schemas.microsoft.com/office/drawing/2014/main" id="{2B16F316-1B7A-94D7-041F-FD51D57DA967}"/>
              </a:ext>
            </a:extLst>
          </p:cNvPr>
          <p:cNvSpPr txBox="1"/>
          <p:nvPr/>
        </p:nvSpPr>
        <p:spPr>
          <a:xfrm>
            <a:off x="229103" y="1980580"/>
            <a:ext cx="8645271" cy="1323439"/>
          </a:xfrm>
          <a:prstGeom prst="rect">
            <a:avLst/>
          </a:prstGeom>
          <a:solidFill>
            <a:srgbClr val="FFFF00"/>
          </a:solidFill>
        </p:spPr>
        <p:txBody>
          <a:bodyPr wrap="square">
            <a:spAutoFit/>
          </a:bodyPr>
          <a:lstStyle/>
          <a:p>
            <a:r>
              <a:rPr lang="en-US" sz="1600" b="1" i="0" dirty="0">
                <a:solidFill>
                  <a:srgbClr val="000000"/>
                </a:solidFill>
                <a:effectLst/>
                <a:latin typeface="Calibri-Bold"/>
              </a:rPr>
              <a:t>A filter made of resistors, capacitors and inductors is electric. </a:t>
            </a:r>
          </a:p>
          <a:p>
            <a:endParaRPr lang="en-US" sz="1600" b="1" dirty="0">
              <a:latin typeface="Calibri-Bold"/>
            </a:endParaRPr>
          </a:p>
          <a:p>
            <a:r>
              <a:rPr lang="en-US" sz="1600" b="1" i="0" dirty="0">
                <a:solidFill>
                  <a:srgbClr val="000000"/>
                </a:solidFill>
                <a:effectLst/>
                <a:latin typeface="Calibri-Bold"/>
              </a:rPr>
              <a:t>The same filter, when using a transistor and/or an op-amp is ACTIVE, and called</a:t>
            </a:r>
            <a:br>
              <a:rPr lang="en-US" sz="1600" b="1" i="0" dirty="0">
                <a:solidFill>
                  <a:srgbClr val="000000"/>
                </a:solidFill>
                <a:effectLst/>
                <a:latin typeface="Calibri-Bold"/>
              </a:rPr>
            </a:br>
            <a:r>
              <a:rPr lang="en-US" sz="1600" b="1" i="0" dirty="0">
                <a:solidFill>
                  <a:srgbClr val="000000"/>
                </a:solidFill>
                <a:effectLst/>
                <a:latin typeface="Calibri-Bold"/>
              </a:rPr>
              <a:t>“electronic”.</a:t>
            </a:r>
            <a:br>
              <a:rPr lang="en-US" sz="1600" b="1" i="0" dirty="0">
                <a:solidFill>
                  <a:srgbClr val="000000"/>
                </a:solidFill>
                <a:effectLst/>
                <a:latin typeface="Calibri-Bold"/>
              </a:rPr>
            </a:br>
            <a:r>
              <a:rPr lang="en-US" sz="1600" b="0" i="0" dirty="0">
                <a:solidFill>
                  <a:srgbClr val="002060"/>
                </a:solidFill>
                <a:effectLst/>
                <a:latin typeface="Wingdings-Regular"/>
              </a:rPr>
              <a:t> </a:t>
            </a:r>
            <a:r>
              <a:rPr lang="en-US" sz="1600" b="1" i="0" dirty="0">
                <a:solidFill>
                  <a:srgbClr val="0000FF"/>
                </a:solidFill>
                <a:effectLst/>
                <a:latin typeface="Calibri-Bold"/>
              </a:rPr>
              <a:t>Usually, if there is a semi-conductor or some sort of amplifier, we talk of "electronics"</a:t>
            </a:r>
            <a:r>
              <a:rPr lang="en-US" sz="1600" b="1" dirty="0">
                <a:solidFill>
                  <a:srgbClr val="0000FF"/>
                </a:solidFill>
              </a:rPr>
              <a:t> </a:t>
            </a:r>
          </a:p>
        </p:txBody>
      </p:sp>
      <p:graphicFrame>
        <p:nvGraphicFramePr>
          <p:cNvPr id="18" name="Table 17">
            <a:extLst>
              <a:ext uri="{FF2B5EF4-FFF2-40B4-BE49-F238E27FC236}">
                <a16:creationId xmlns:a16="http://schemas.microsoft.com/office/drawing/2014/main" id="{5DCF3B6A-3B28-4C6C-8586-09F32CA269EB}"/>
              </a:ext>
            </a:extLst>
          </p:cNvPr>
          <p:cNvGraphicFramePr>
            <a:graphicFrameLocks noGrp="1"/>
          </p:cNvGraphicFramePr>
          <p:nvPr/>
        </p:nvGraphicFramePr>
        <p:xfrm>
          <a:off x="214136" y="3357664"/>
          <a:ext cx="8660237" cy="579120"/>
        </p:xfrm>
        <a:graphic>
          <a:graphicData uri="http://schemas.openxmlformats.org/drawingml/2006/table">
            <a:tbl>
              <a:tblPr/>
              <a:tblGrid>
                <a:gridCol w="3847228">
                  <a:extLst>
                    <a:ext uri="{9D8B030D-6E8A-4147-A177-3AD203B41FA5}">
                      <a16:colId xmlns:a16="http://schemas.microsoft.com/office/drawing/2014/main" val="4238817198"/>
                    </a:ext>
                  </a:extLst>
                </a:gridCol>
                <a:gridCol w="4813009">
                  <a:extLst>
                    <a:ext uri="{9D8B030D-6E8A-4147-A177-3AD203B41FA5}">
                      <a16:colId xmlns:a16="http://schemas.microsoft.com/office/drawing/2014/main" val="3754025448"/>
                    </a:ext>
                  </a:extLst>
                </a:gridCol>
              </a:tblGrid>
              <a:tr h="0">
                <a:tc>
                  <a:txBody>
                    <a:bodyPr/>
                    <a:lstStyle/>
                    <a:p>
                      <a:r>
                        <a:rPr lang="en-US" sz="1600" b="1" i="0" dirty="0">
                          <a:solidFill>
                            <a:srgbClr val="C00000"/>
                          </a:solidFill>
                          <a:effectLst/>
                          <a:latin typeface="Calibri-Bold"/>
                        </a:rPr>
                        <a:t>Linear and non-linear components: </a:t>
                      </a:r>
                      <a:endParaRPr lang="en-US" sz="12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600" b="1" i="0" dirty="0">
                          <a:solidFill>
                            <a:srgbClr val="000000"/>
                          </a:solidFill>
                          <a:effectLst/>
                          <a:latin typeface="Calibri-Bold"/>
                        </a:rPr>
                        <a:t>Linear: Resistors, capacitors, inductors</a:t>
                      </a:r>
                      <a:br>
                        <a:rPr lang="en-US" sz="1600" b="1" i="0" dirty="0">
                          <a:solidFill>
                            <a:srgbClr val="000000"/>
                          </a:solidFill>
                          <a:effectLst/>
                          <a:latin typeface="Calibri-Bold"/>
                        </a:rPr>
                      </a:br>
                      <a:r>
                        <a:rPr lang="en-US" sz="1600" b="1" i="0" dirty="0">
                          <a:solidFill>
                            <a:srgbClr val="000000"/>
                          </a:solidFill>
                          <a:effectLst/>
                          <a:latin typeface="Calibri-Bold"/>
                        </a:rPr>
                        <a:t>Nonlinear: diodes</a:t>
                      </a:r>
                      <a:endParaRPr lang="en-US" sz="12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482109"/>
                  </a:ext>
                </a:extLst>
              </a:tr>
            </a:tbl>
          </a:graphicData>
        </a:graphic>
      </p:graphicFrame>
      <p:sp>
        <p:nvSpPr>
          <p:cNvPr id="19" name="Rectangle 5">
            <a:extLst>
              <a:ext uri="{FF2B5EF4-FFF2-40B4-BE49-F238E27FC236}">
                <a16:creationId xmlns:a16="http://schemas.microsoft.com/office/drawing/2014/main" id="{16A8779F-2F85-170B-40A7-B3DF01445A27}"/>
              </a:ext>
            </a:extLst>
          </p:cNvPr>
          <p:cNvSpPr>
            <a:spLocks noChangeArrowheads="1"/>
          </p:cNvSpPr>
          <p:nvPr/>
        </p:nvSpPr>
        <p:spPr bwMode="auto">
          <a:xfrm>
            <a:off x="412640" y="38775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AC8AE4DF-2B13-AA3B-8A12-6BC35315B57B}"/>
              </a:ext>
            </a:extLst>
          </p:cNvPr>
          <p:cNvSpPr txBox="1"/>
          <p:nvPr/>
        </p:nvSpPr>
        <p:spPr>
          <a:xfrm>
            <a:off x="214137" y="3877551"/>
            <a:ext cx="8660236" cy="1231106"/>
          </a:xfrm>
          <a:prstGeom prst="rect">
            <a:avLst/>
          </a:prstGeom>
          <a:noFill/>
        </p:spPr>
        <p:txBody>
          <a:bodyPr wrap="square">
            <a:spAutoFit/>
          </a:bodyPr>
          <a:lstStyle/>
          <a:p>
            <a:pPr algn="just"/>
            <a:r>
              <a:rPr lang="en-US" sz="1800" b="1" i="0" dirty="0">
                <a:solidFill>
                  <a:srgbClr val="C00000"/>
                </a:solidFill>
                <a:effectLst/>
                <a:latin typeface="Calibri-Bold"/>
              </a:rPr>
              <a:t>Why do we study?</a:t>
            </a:r>
          </a:p>
          <a:p>
            <a:pPr algn="just"/>
            <a:r>
              <a:rPr lang="en-US" sz="1400" b="1" i="0" dirty="0">
                <a:solidFill>
                  <a:srgbClr val="000000"/>
                </a:solidFill>
                <a:effectLst/>
                <a:latin typeface="Calibri-Bold"/>
              </a:rPr>
              <a:t>Any device that is electric power driven has either electric or electronic components. Without electrical and electronic circuit, no progress would have happened as you see today. So it is extremely important for us to learn this subject in order to contribute to modern society.</a:t>
            </a:r>
          </a:p>
          <a:p>
            <a:pPr algn="just"/>
            <a:r>
              <a:rPr lang="en-US" sz="1400" b="1" i="0" dirty="0">
                <a:solidFill>
                  <a:srgbClr val="000000"/>
                </a:solidFill>
                <a:effectLst/>
                <a:latin typeface="Calibri-Bold"/>
              </a:rPr>
              <a:t>Even quantum computers: LC circuit</a:t>
            </a:r>
            <a:r>
              <a:rPr lang="en-US" dirty="0"/>
              <a:t> </a:t>
            </a:r>
          </a:p>
        </p:txBody>
      </p:sp>
    </p:spTree>
    <p:extLst>
      <p:ext uri="{BB962C8B-B14F-4D97-AF65-F5344CB8AC3E}">
        <p14:creationId xmlns:p14="http://schemas.microsoft.com/office/powerpoint/2010/main" val="359376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4" name="文本框 33">
            <a:extLst>
              <a:ext uri="{FF2B5EF4-FFF2-40B4-BE49-F238E27FC236}">
                <a16:creationId xmlns:a16="http://schemas.microsoft.com/office/drawing/2014/main" id="{4A26B6A0-B1BE-4DB7-96D0-A83C8EF1CA02}"/>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8</a:t>
            </a:fld>
            <a:endParaRPr lang="en-US" sz="1200" dirty="0">
              <a:solidFill>
                <a:schemeClr val="accent3">
                  <a:lumMod val="50000"/>
                </a:schemeClr>
              </a:solidFill>
            </a:endParaRPr>
          </a:p>
        </p:txBody>
      </p:sp>
      <p:sp>
        <p:nvSpPr>
          <p:cNvPr id="12" name="TextBox 11"/>
          <p:cNvSpPr txBox="1"/>
          <p:nvPr/>
        </p:nvSpPr>
        <p:spPr>
          <a:xfrm>
            <a:off x="714302" y="10192"/>
            <a:ext cx="7546829" cy="523220"/>
          </a:xfrm>
          <a:prstGeom prst="rect">
            <a:avLst/>
          </a:prstGeom>
          <a:noFill/>
        </p:spPr>
        <p:txBody>
          <a:bodyPr wrap="square" rtlCol="0">
            <a:spAutoFit/>
          </a:bodyPr>
          <a:lstStyle/>
          <a:p>
            <a:r>
              <a:rPr lang="en-US" sz="2800" b="1" dirty="0">
                <a:solidFill>
                  <a:srgbClr val="0000FF"/>
                </a:solidFill>
                <a:latin typeface="Livvic" panose="020B0604020202020204" charset="0"/>
              </a:rPr>
              <a:t>Different types of materials</a:t>
            </a:r>
          </a:p>
        </p:txBody>
      </p:sp>
      <p:sp>
        <p:nvSpPr>
          <p:cNvPr id="7" name="Google Shape;134;p25">
            <a:extLst>
              <a:ext uri="{FF2B5EF4-FFF2-40B4-BE49-F238E27FC236}">
                <a16:creationId xmlns:a16="http://schemas.microsoft.com/office/drawing/2014/main" id="{1A5B2C66-0FA7-4CB1-9283-351D4B659B4E}"/>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IIT Bombay to represent India at international level in USA after a win at  Asia level - The Indian Wire">
            <a:extLst>
              <a:ext uri="{FF2B5EF4-FFF2-40B4-BE49-F238E27FC236}">
                <a16:creationId xmlns:a16="http://schemas.microsoft.com/office/drawing/2014/main" id="{D1A6219B-A2C8-4C1B-A434-898306280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78177" y="-14988"/>
            <a:ext cx="639888" cy="6457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5">
            <a:extLst>
              <a:ext uri="{FF2B5EF4-FFF2-40B4-BE49-F238E27FC236}">
                <a16:creationId xmlns:a16="http://schemas.microsoft.com/office/drawing/2014/main" id="{16A8779F-2F85-170B-40A7-B3DF01445A27}"/>
              </a:ext>
            </a:extLst>
          </p:cNvPr>
          <p:cNvSpPr>
            <a:spLocks noChangeArrowheads="1"/>
          </p:cNvSpPr>
          <p:nvPr/>
        </p:nvSpPr>
        <p:spPr bwMode="auto">
          <a:xfrm>
            <a:off x="412640" y="38775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1C214B05-769E-0403-EC74-E3717314C16C}"/>
              </a:ext>
            </a:extLst>
          </p:cNvPr>
          <p:cNvSpPr txBox="1"/>
          <p:nvPr/>
        </p:nvSpPr>
        <p:spPr>
          <a:xfrm>
            <a:off x="78828" y="1011567"/>
            <a:ext cx="9039237" cy="3416320"/>
          </a:xfrm>
          <a:prstGeom prst="rect">
            <a:avLst/>
          </a:prstGeom>
          <a:noFill/>
        </p:spPr>
        <p:txBody>
          <a:bodyPr wrap="square">
            <a:spAutoFit/>
          </a:bodyPr>
          <a:lstStyle/>
          <a:p>
            <a:pPr marL="285750" indent="-285750">
              <a:buFont typeface="Courier New" panose="02070309020205020404" pitchFamily="49" charset="0"/>
              <a:buChar char="o"/>
            </a:pPr>
            <a:r>
              <a:rPr lang="en-US" sz="1800" b="1" u="sng" dirty="0">
                <a:solidFill>
                  <a:srgbClr val="FF0000"/>
                </a:solidFill>
              </a:rPr>
              <a:t>Metals</a:t>
            </a:r>
            <a:r>
              <a:rPr lang="en-US" sz="1800" b="1" dirty="0">
                <a:solidFill>
                  <a:srgbClr val="080808"/>
                </a:solidFill>
              </a:rPr>
              <a:t>:</a:t>
            </a:r>
            <a:r>
              <a:rPr lang="en-US" sz="1800" b="1" dirty="0">
                <a:solidFill>
                  <a:srgbClr val="FF0000"/>
                </a:solidFill>
              </a:rPr>
              <a:t> </a:t>
            </a:r>
            <a:r>
              <a:rPr lang="en-US" sz="1800" b="1" dirty="0"/>
              <a:t>Resitivity~10</a:t>
            </a:r>
            <a:r>
              <a:rPr lang="en-US" sz="1800" b="1" baseline="30000" dirty="0"/>
              <a:t>-6</a:t>
            </a:r>
            <a:r>
              <a:rPr lang="en-US" sz="1800" b="1" dirty="0"/>
              <a:t> Ω cm</a:t>
            </a:r>
          </a:p>
          <a:p>
            <a:pPr marL="285750" indent="-285750">
              <a:buFont typeface="Courier New" panose="02070309020205020404" pitchFamily="49" charset="0"/>
              <a:buChar char="o"/>
            </a:pPr>
            <a:r>
              <a:rPr lang="en-US" sz="1800" b="1" u="sng" dirty="0">
                <a:solidFill>
                  <a:srgbClr val="FF0000"/>
                </a:solidFill>
              </a:rPr>
              <a:t>Semiconductors</a:t>
            </a:r>
            <a:r>
              <a:rPr lang="en-US" sz="1800" b="1" dirty="0"/>
              <a:t>: resitivity~10</a:t>
            </a:r>
            <a:r>
              <a:rPr lang="en-US" sz="1800" b="1" baseline="30000" dirty="0"/>
              <a:t>-3</a:t>
            </a:r>
            <a:r>
              <a:rPr lang="en-US" sz="1800" b="1" dirty="0"/>
              <a:t> to 10</a:t>
            </a:r>
            <a:r>
              <a:rPr lang="en-US" sz="1800" b="1" baseline="30000" dirty="0"/>
              <a:t>9</a:t>
            </a:r>
            <a:r>
              <a:rPr lang="en-US" sz="1800" b="1" dirty="0"/>
              <a:t> Ω cm</a:t>
            </a:r>
          </a:p>
          <a:p>
            <a:pPr marL="285750" indent="-285750">
              <a:buFont typeface="Courier New" panose="02070309020205020404" pitchFamily="49" charset="0"/>
              <a:buChar char="o"/>
            </a:pPr>
            <a:r>
              <a:rPr lang="en-US" sz="1800" b="1" u="sng" dirty="0">
                <a:solidFill>
                  <a:srgbClr val="FF0000"/>
                </a:solidFill>
              </a:rPr>
              <a:t>Insulators</a:t>
            </a:r>
            <a:r>
              <a:rPr lang="en-US" sz="1800" b="1" dirty="0"/>
              <a:t>: resitivity~10</a:t>
            </a:r>
            <a:r>
              <a:rPr lang="en-US" sz="1800" b="1" baseline="30000" dirty="0"/>
              <a:t>22</a:t>
            </a:r>
            <a:r>
              <a:rPr lang="en-US" sz="1800" b="1" dirty="0"/>
              <a:t> Ω cm</a:t>
            </a:r>
          </a:p>
          <a:p>
            <a:endParaRPr lang="en-US" sz="1800" dirty="0"/>
          </a:p>
          <a:p>
            <a:r>
              <a:rPr lang="en-US" sz="1800" b="1" dirty="0">
                <a:solidFill>
                  <a:srgbClr val="FF0000"/>
                </a:solidFill>
              </a:rPr>
              <a:t>Semiconductors have many interesting properties:</a:t>
            </a:r>
          </a:p>
          <a:p>
            <a:pPr algn="just"/>
            <a:r>
              <a:rPr lang="en-US" sz="1800" b="1" dirty="0"/>
              <a:t>(1) Resistivity decreases with increasing temperature (opposite to metals).</a:t>
            </a:r>
          </a:p>
          <a:p>
            <a:pPr algn="just"/>
            <a:r>
              <a:rPr lang="en-US" sz="1800" b="1" dirty="0"/>
              <a:t>Negative temperature coefficient.</a:t>
            </a:r>
          </a:p>
          <a:p>
            <a:pPr algn="just"/>
            <a:r>
              <a:rPr lang="en-US" sz="1800" b="1" dirty="0"/>
              <a:t>(2) They exhibit a phenomenon called photoconductivity</a:t>
            </a:r>
          </a:p>
          <a:p>
            <a:pPr algn="just"/>
            <a:r>
              <a:rPr lang="en-US" sz="1800" b="1" dirty="0"/>
              <a:t>(3) Sign of the carriers can be +</a:t>
            </a:r>
            <a:r>
              <a:rPr lang="en-US" sz="1800" b="1" dirty="0" err="1"/>
              <a:t>ve</a:t>
            </a:r>
            <a:r>
              <a:rPr lang="en-US" sz="1800" b="1" dirty="0"/>
              <a:t> (n-type and p-type semiconductors)</a:t>
            </a:r>
          </a:p>
          <a:p>
            <a:pPr algn="just"/>
            <a:r>
              <a:rPr lang="en-US" sz="1800" b="1" dirty="0"/>
              <a:t>(4) extreme sensitivity to impurities</a:t>
            </a:r>
          </a:p>
          <a:p>
            <a:pPr algn="just"/>
            <a:r>
              <a:rPr lang="en-US" sz="1800" b="1" dirty="0"/>
              <a:t>(5) Rectifying effects can be obtained when 2 unlike semiconductors are joined.</a:t>
            </a:r>
          </a:p>
          <a:p>
            <a:pPr algn="just"/>
            <a:r>
              <a:rPr lang="en-US" sz="1800" b="1" dirty="0"/>
              <a:t>(6) Can control the number of carriers by electric field</a:t>
            </a:r>
          </a:p>
        </p:txBody>
      </p:sp>
    </p:spTree>
    <p:extLst>
      <p:ext uri="{BB962C8B-B14F-4D97-AF65-F5344CB8AC3E}">
        <p14:creationId xmlns:p14="http://schemas.microsoft.com/office/powerpoint/2010/main" val="104312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animEffect transition="in" filter="fade">
                                      <p:cBhvr>
                                        <p:cTn id="7" dur="500"/>
                                        <p:tgtEl>
                                          <p:spTgt spid="1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5" end="5"/>
                                            </p:txEl>
                                          </p:spTgt>
                                        </p:tgtEl>
                                        <p:attrNameLst>
                                          <p:attrName>style.visibility</p:attrName>
                                        </p:attrNameLst>
                                      </p:cBhvr>
                                      <p:to>
                                        <p:strVal val="visible"/>
                                      </p:to>
                                    </p:set>
                                    <p:animEffect transition="in" filter="fade">
                                      <p:cBhvr>
                                        <p:cTn id="12" dur="500"/>
                                        <p:tgtEl>
                                          <p:spTgt spid="16">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animEffect transition="in" filter="fade">
                                      <p:cBhvr>
                                        <p:cTn id="15" dur="500"/>
                                        <p:tgtEl>
                                          <p:spTgt spid="16">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xEl>
                                              <p:pRg st="7" end="7"/>
                                            </p:txEl>
                                          </p:spTgt>
                                        </p:tgtEl>
                                        <p:attrNameLst>
                                          <p:attrName>style.visibility</p:attrName>
                                        </p:attrNameLst>
                                      </p:cBhvr>
                                      <p:to>
                                        <p:strVal val="visible"/>
                                      </p:to>
                                    </p:set>
                                    <p:animEffect transition="in" filter="fade">
                                      <p:cBhvr>
                                        <p:cTn id="20" dur="500"/>
                                        <p:tgtEl>
                                          <p:spTgt spid="16">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xEl>
                                              <p:pRg st="8" end="8"/>
                                            </p:txEl>
                                          </p:spTgt>
                                        </p:tgtEl>
                                        <p:attrNameLst>
                                          <p:attrName>style.visibility</p:attrName>
                                        </p:attrNameLst>
                                      </p:cBhvr>
                                      <p:to>
                                        <p:strVal val="visible"/>
                                      </p:to>
                                    </p:set>
                                    <p:animEffect transition="in" filter="fade">
                                      <p:cBhvr>
                                        <p:cTn id="25" dur="500"/>
                                        <p:tgtEl>
                                          <p:spTgt spid="16">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xEl>
                                              <p:pRg st="9" end="9"/>
                                            </p:txEl>
                                          </p:spTgt>
                                        </p:tgtEl>
                                        <p:attrNameLst>
                                          <p:attrName>style.visibility</p:attrName>
                                        </p:attrNameLst>
                                      </p:cBhvr>
                                      <p:to>
                                        <p:strVal val="visible"/>
                                      </p:to>
                                    </p:set>
                                    <p:animEffect transition="in" filter="fade">
                                      <p:cBhvr>
                                        <p:cTn id="30" dur="500"/>
                                        <p:tgtEl>
                                          <p:spTgt spid="16">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10" end="10"/>
                                            </p:txEl>
                                          </p:spTgt>
                                        </p:tgtEl>
                                        <p:attrNameLst>
                                          <p:attrName>style.visibility</p:attrName>
                                        </p:attrNameLst>
                                      </p:cBhvr>
                                      <p:to>
                                        <p:strVal val="visible"/>
                                      </p:to>
                                    </p:set>
                                    <p:animEffect transition="in" filter="fade">
                                      <p:cBhvr>
                                        <p:cTn id="35" dur="500"/>
                                        <p:tgtEl>
                                          <p:spTgt spid="16">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xEl>
                                              <p:pRg st="11" end="11"/>
                                            </p:txEl>
                                          </p:spTgt>
                                        </p:tgtEl>
                                        <p:attrNameLst>
                                          <p:attrName>style.visibility</p:attrName>
                                        </p:attrNameLst>
                                      </p:cBhvr>
                                      <p:to>
                                        <p:strVal val="visible"/>
                                      </p:to>
                                    </p:set>
                                    <p:animEffect transition="in" filter="fade">
                                      <p:cBhvr>
                                        <p:cTn id="40" dur="500"/>
                                        <p:tgtEl>
                                          <p:spTgt spid="1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714301" y="28379"/>
            <a:ext cx="6465939"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Circuit component : Resistor</a:t>
            </a:r>
          </a:p>
        </p:txBody>
      </p:sp>
      <p:sp>
        <p:nvSpPr>
          <p:cNvPr id="124" name="Google Shape;134;p25">
            <a:extLst>
              <a:ext uri="{FF2B5EF4-FFF2-40B4-BE49-F238E27FC236}">
                <a16:creationId xmlns:a16="http://schemas.microsoft.com/office/drawing/2014/main" id="{69D204A4-4AAC-4B7C-BB5B-AA1EE38C9E09}"/>
              </a:ext>
            </a:extLst>
          </p:cNvPr>
          <p:cNvSpPr/>
          <p:nvPr/>
        </p:nvSpPr>
        <p:spPr>
          <a:xfrm rot="-5400000" flipH="1">
            <a:off x="82951" y="-90444"/>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p25">
            <a:extLst>
              <a:ext uri="{FF2B5EF4-FFF2-40B4-BE49-F238E27FC236}">
                <a16:creationId xmlns:a16="http://schemas.microsoft.com/office/drawing/2014/main" id="{F66414CA-031F-4FBA-ADCF-234B457F6272}"/>
              </a:ext>
            </a:extLst>
          </p:cNvPr>
          <p:cNvSpPr/>
          <p:nvPr/>
        </p:nvSpPr>
        <p:spPr>
          <a:xfrm rot="-5400000" flipH="1">
            <a:off x="82952" y="-97938"/>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本框 33">
            <a:extLst>
              <a:ext uri="{FF2B5EF4-FFF2-40B4-BE49-F238E27FC236}">
                <a16:creationId xmlns:a16="http://schemas.microsoft.com/office/drawing/2014/main" id="{7B89AEBA-394C-4A56-B6A4-254290BB43D6}"/>
              </a:ext>
            </a:extLst>
          </p:cNvPr>
          <p:cNvSpPr txBox="1"/>
          <p:nvPr/>
        </p:nvSpPr>
        <p:spPr>
          <a:xfrm>
            <a:off x="8874374" y="4866501"/>
            <a:ext cx="269626" cy="276999"/>
          </a:xfrm>
          <a:prstGeom prst="rect">
            <a:avLst/>
          </a:prstGeom>
          <a:noFill/>
        </p:spPr>
        <p:txBody>
          <a:bodyPr wrap="none" rtlCol="0">
            <a:spAutoFit/>
          </a:bodyPr>
          <a:lstStyle/>
          <a:p>
            <a:fld id="{159DCF23-FFE9-4E31-943F-79875DFAC29E}" type="slidenum">
              <a:rPr lang="en-US" sz="1200" smtClean="0">
                <a:solidFill>
                  <a:schemeClr val="accent3">
                    <a:lumMod val="50000"/>
                  </a:schemeClr>
                </a:solidFill>
              </a:rPr>
              <a:t>9</a:t>
            </a:fld>
            <a:endParaRPr lang="en-US" sz="1200" dirty="0">
              <a:solidFill>
                <a:schemeClr val="accent3">
                  <a:lumMod val="50000"/>
                </a:schemeClr>
              </a:solidFill>
            </a:endParaRPr>
          </a:p>
        </p:txBody>
      </p:sp>
      <p:pic>
        <p:nvPicPr>
          <p:cNvPr id="15" name="Picture 2" descr="IIT Bombay to represent India at international level in USA after a win at  Asia level - The Indian Wire">
            <a:extLst>
              <a:ext uri="{FF2B5EF4-FFF2-40B4-BE49-F238E27FC236}">
                <a16:creationId xmlns:a16="http://schemas.microsoft.com/office/drawing/2014/main" id="{93F5B353-B091-44AB-8671-A11CC1E5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9" t="10369" r="12256" b="11564"/>
          <a:stretch/>
        </p:blipFill>
        <p:spPr bwMode="auto">
          <a:xfrm>
            <a:off x="8499878" y="6177"/>
            <a:ext cx="639888" cy="645766"/>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CF1E62A4-03FC-FCD3-078F-1F5FC03A12C0}"/>
              </a:ext>
            </a:extLst>
          </p:cNvPr>
          <p:cNvGrpSpPr/>
          <p:nvPr/>
        </p:nvGrpSpPr>
        <p:grpSpPr>
          <a:xfrm rot="5400000">
            <a:off x="1899977" y="2093328"/>
            <a:ext cx="3540886" cy="1131137"/>
            <a:chOff x="4676775" y="1682364"/>
            <a:chExt cx="1619250" cy="693028"/>
          </a:xfrm>
        </p:grpSpPr>
        <p:cxnSp>
          <p:nvCxnSpPr>
            <p:cNvPr id="4" name="Straight Connector 3">
              <a:extLst>
                <a:ext uri="{FF2B5EF4-FFF2-40B4-BE49-F238E27FC236}">
                  <a16:creationId xmlns:a16="http://schemas.microsoft.com/office/drawing/2014/main" id="{6DCC4922-4C74-49C9-2FD9-96AEC876142C}"/>
                </a:ext>
              </a:extLst>
            </p:cNvPr>
            <p:cNvCxnSpPr>
              <a:cxnSpLocks/>
            </p:cNvCxnSpPr>
            <p:nvPr/>
          </p:nvCxnSpPr>
          <p:spPr>
            <a:xfrm flipV="1">
              <a:off x="4676775" y="2096814"/>
              <a:ext cx="305128"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938CA6A-DC81-4843-2D0C-DAF7D9C653CD}"/>
                </a:ext>
              </a:extLst>
            </p:cNvPr>
            <p:cNvCxnSpPr/>
            <p:nvPr/>
          </p:nvCxnSpPr>
          <p:spPr>
            <a:xfrm flipV="1">
              <a:off x="4974021" y="1686910"/>
              <a:ext cx="94593" cy="417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0443A6-1F1D-3370-2B6A-6776B5CF7528}"/>
                </a:ext>
              </a:extLst>
            </p:cNvPr>
            <p:cNvCxnSpPr>
              <a:cxnSpLocks/>
            </p:cNvCxnSpPr>
            <p:nvPr/>
          </p:nvCxnSpPr>
          <p:spPr>
            <a:xfrm flipH="1" flipV="1">
              <a:off x="5068614"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42A787-9337-45B0-0985-3D478623B9E2}"/>
                </a:ext>
              </a:extLst>
            </p:cNvPr>
            <p:cNvCxnSpPr>
              <a:cxnSpLocks/>
            </p:cNvCxnSpPr>
            <p:nvPr/>
          </p:nvCxnSpPr>
          <p:spPr>
            <a:xfrm flipV="1">
              <a:off x="5311775" y="1686910"/>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F136B5-301D-3186-8967-8377E3DA1E48}"/>
                </a:ext>
              </a:extLst>
            </p:cNvPr>
            <p:cNvCxnSpPr>
              <a:cxnSpLocks/>
            </p:cNvCxnSpPr>
            <p:nvPr/>
          </p:nvCxnSpPr>
          <p:spPr>
            <a:xfrm flipH="1" flipV="1">
              <a:off x="5457825" y="1686910"/>
              <a:ext cx="243161"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2C551C-65AD-8CE3-F201-D544ABA313D6}"/>
                </a:ext>
              </a:extLst>
            </p:cNvPr>
            <p:cNvCxnSpPr>
              <a:cxnSpLocks/>
            </p:cNvCxnSpPr>
            <p:nvPr/>
          </p:nvCxnSpPr>
          <p:spPr>
            <a:xfrm flipV="1">
              <a:off x="5700986" y="1696927"/>
              <a:ext cx="146050" cy="678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CD14E65-2DFC-FB7E-E307-E963D3ECFB97}"/>
                </a:ext>
              </a:extLst>
            </p:cNvPr>
            <p:cNvCxnSpPr>
              <a:cxnSpLocks/>
            </p:cNvCxnSpPr>
            <p:nvPr/>
          </p:nvCxnSpPr>
          <p:spPr>
            <a:xfrm flipH="1" flipV="1">
              <a:off x="5847036" y="1682364"/>
              <a:ext cx="147364" cy="4323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8F0877-E901-0B21-7E08-564596629A9D}"/>
                </a:ext>
              </a:extLst>
            </p:cNvPr>
            <p:cNvCxnSpPr>
              <a:cxnSpLocks/>
            </p:cNvCxnSpPr>
            <p:nvPr/>
          </p:nvCxnSpPr>
          <p:spPr>
            <a:xfrm flipV="1">
              <a:off x="5994400" y="2096814"/>
              <a:ext cx="301625" cy="7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4C7D9376-92F1-E958-ED19-F476D7248B11}"/>
              </a:ext>
            </a:extLst>
          </p:cNvPr>
          <p:cNvCxnSpPr>
            <a:cxnSpLocks/>
          </p:cNvCxnSpPr>
          <p:nvPr/>
        </p:nvCxnSpPr>
        <p:spPr>
          <a:xfrm flipV="1">
            <a:off x="1227311" y="888453"/>
            <a:ext cx="2332228" cy="22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7E4AE60-870B-392F-03EA-A2C61BE1ECBE}"/>
              </a:ext>
            </a:extLst>
          </p:cNvPr>
          <p:cNvCxnSpPr>
            <a:cxnSpLocks/>
          </p:cNvCxnSpPr>
          <p:nvPr/>
        </p:nvCxnSpPr>
        <p:spPr>
          <a:xfrm flipV="1">
            <a:off x="1243662" y="4418046"/>
            <a:ext cx="2332228" cy="22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1D9CA1E-4F66-7952-CE4C-22D6028895AA}"/>
              </a:ext>
            </a:extLst>
          </p:cNvPr>
          <p:cNvSpPr/>
          <p:nvPr/>
        </p:nvSpPr>
        <p:spPr>
          <a:xfrm>
            <a:off x="714301" y="2148874"/>
            <a:ext cx="1107368" cy="1031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8BE8B1F-6D49-200E-2B61-F3608D2CE12B}"/>
              </a:ext>
            </a:extLst>
          </p:cNvPr>
          <p:cNvCxnSpPr>
            <a:cxnSpLocks/>
          </p:cNvCxnSpPr>
          <p:nvPr/>
        </p:nvCxnSpPr>
        <p:spPr>
          <a:xfrm>
            <a:off x="1243662" y="887480"/>
            <a:ext cx="24323" cy="1261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7858D4-BC81-0CBB-2831-A4B216416905}"/>
              </a:ext>
            </a:extLst>
          </p:cNvPr>
          <p:cNvCxnSpPr>
            <a:cxnSpLocks/>
          </p:cNvCxnSpPr>
          <p:nvPr/>
        </p:nvCxnSpPr>
        <p:spPr>
          <a:xfrm>
            <a:off x="1267985" y="3180212"/>
            <a:ext cx="24323" cy="1261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6F36FC-80FB-5F65-BF54-75F53E9D8108}"/>
              </a:ext>
            </a:extLst>
          </p:cNvPr>
          <p:cNvSpPr txBox="1"/>
          <p:nvPr/>
        </p:nvSpPr>
        <p:spPr>
          <a:xfrm>
            <a:off x="1017093" y="2340261"/>
            <a:ext cx="526106" cy="707886"/>
          </a:xfrm>
          <a:prstGeom prst="rect">
            <a:avLst/>
          </a:prstGeom>
          <a:noFill/>
        </p:spPr>
        <p:txBody>
          <a:bodyPr wrap="none" rtlCol="0">
            <a:spAutoFit/>
          </a:bodyPr>
          <a:lstStyle/>
          <a:p>
            <a:r>
              <a:rPr lang="en-US" sz="4000" dirty="0"/>
              <a:t>V</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934A2DA-A501-FE89-27A3-248D0B61B650}"/>
                  </a:ext>
                </a:extLst>
              </p:cNvPr>
              <p:cNvSpPr txBox="1"/>
              <p:nvPr/>
            </p:nvSpPr>
            <p:spPr>
              <a:xfrm>
                <a:off x="6303233" y="1079019"/>
                <a:ext cx="1111138" cy="963149"/>
              </a:xfrm>
              <a:prstGeom prst="rect">
                <a:avLst/>
              </a:prstGeom>
              <a:noFill/>
            </p:spPr>
            <p:txBody>
              <a:bodyPr wrap="none" rtlCol="0">
                <a:spAutoFit/>
              </a:bodyPr>
              <a:lstStyle/>
              <a:p>
                <a:r>
                  <a:rPr lang="en-US" sz="4000" dirty="0"/>
                  <a:t>I</a:t>
                </a:r>
                <a14:m>
                  <m:oMath xmlns:m="http://schemas.openxmlformats.org/officeDocument/2006/math">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𝑉</m:t>
                        </m:r>
                      </m:num>
                      <m:den>
                        <m:r>
                          <a:rPr lang="en-US" sz="4000" b="0" i="1" smtClean="0">
                            <a:latin typeface="Cambria Math" panose="02040503050406030204" pitchFamily="18" charset="0"/>
                          </a:rPr>
                          <m:t>𝑅</m:t>
                        </m:r>
                      </m:den>
                    </m:f>
                  </m:oMath>
                </a14:m>
                <a:endParaRPr lang="en-US" sz="4000" dirty="0"/>
              </a:p>
            </p:txBody>
          </p:sp>
        </mc:Choice>
        <mc:Fallback xmlns="">
          <p:sp>
            <p:nvSpPr>
              <p:cNvPr id="47" name="TextBox 46">
                <a:extLst>
                  <a:ext uri="{FF2B5EF4-FFF2-40B4-BE49-F238E27FC236}">
                    <a16:creationId xmlns:a16="http://schemas.microsoft.com/office/drawing/2014/main" id="{C934A2DA-A501-FE89-27A3-248D0B61B650}"/>
                  </a:ext>
                </a:extLst>
              </p:cNvPr>
              <p:cNvSpPr txBox="1">
                <a:spLocks noRot="1" noChangeAspect="1" noMove="1" noResize="1" noEditPoints="1" noAdjustHandles="1" noChangeArrowheads="1" noChangeShapeType="1" noTextEdit="1"/>
              </p:cNvSpPr>
              <p:nvPr/>
            </p:nvSpPr>
            <p:spPr>
              <a:xfrm>
                <a:off x="6303233" y="1079019"/>
                <a:ext cx="1111138" cy="963149"/>
              </a:xfrm>
              <a:prstGeom prst="rect">
                <a:avLst/>
              </a:prstGeom>
              <a:blipFill>
                <a:blip r:embed="rId4"/>
                <a:stretch>
                  <a:fillRect l="-19780" b="-12025"/>
                </a:stretch>
              </a:blipFill>
            </p:spPr>
            <p:txBody>
              <a:bodyPr/>
              <a:lstStyle/>
              <a:p>
                <a:r>
                  <a:rPr lang="en-US">
                    <a:noFill/>
                  </a:rPr>
                  <a:t> </a:t>
                </a:r>
              </a:p>
            </p:txBody>
          </p:sp>
        </mc:Fallback>
      </mc:AlternateContent>
      <p:sp>
        <p:nvSpPr>
          <p:cNvPr id="49" name="矩形 47">
            <a:extLst>
              <a:ext uri="{FF2B5EF4-FFF2-40B4-BE49-F238E27FC236}">
                <a16:creationId xmlns:a16="http://schemas.microsoft.com/office/drawing/2014/main" id="{E0E3A575-508B-65D2-9762-18CB05091FA1}"/>
              </a:ext>
            </a:extLst>
          </p:cNvPr>
          <p:cNvSpPr/>
          <p:nvPr/>
        </p:nvSpPr>
        <p:spPr>
          <a:xfrm>
            <a:off x="5838222" y="588276"/>
            <a:ext cx="3772557" cy="523220"/>
          </a:xfrm>
          <a:prstGeom prst="rect">
            <a:avLst/>
          </a:prstGeom>
        </p:spPr>
        <p:txBody>
          <a:bodyPr wrap="square">
            <a:spAutoFit/>
            <a:scene3d>
              <a:camera prst="orthographicFront"/>
              <a:lightRig rig="threePt" dir="t"/>
            </a:scene3d>
            <a:sp3d contourW="127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dirty="0">
                <a:solidFill>
                  <a:srgbClr val="0000FF"/>
                </a:solidFill>
                <a:latin typeface="Livvic" panose="020B0604020202020204" charset="0"/>
              </a:rPr>
              <a:t>Ohms Law</a:t>
            </a:r>
          </a:p>
        </p:txBody>
      </p:sp>
      <p:sp>
        <p:nvSpPr>
          <p:cNvPr id="50" name="TextBox 49">
            <a:extLst>
              <a:ext uri="{FF2B5EF4-FFF2-40B4-BE49-F238E27FC236}">
                <a16:creationId xmlns:a16="http://schemas.microsoft.com/office/drawing/2014/main" id="{F01715A1-A469-931F-7E73-A563668B3660}"/>
              </a:ext>
            </a:extLst>
          </p:cNvPr>
          <p:cNvSpPr txBox="1"/>
          <p:nvPr/>
        </p:nvSpPr>
        <p:spPr>
          <a:xfrm>
            <a:off x="4269763" y="2242467"/>
            <a:ext cx="554960" cy="707886"/>
          </a:xfrm>
          <a:prstGeom prst="rect">
            <a:avLst/>
          </a:prstGeom>
          <a:noFill/>
        </p:spPr>
        <p:txBody>
          <a:bodyPr wrap="none" rtlCol="0">
            <a:spAutoFit/>
          </a:bodyPr>
          <a:lstStyle/>
          <a:p>
            <a:r>
              <a:rPr lang="en-US" sz="4000" dirty="0"/>
              <a:t>R</a:t>
            </a:r>
          </a:p>
        </p:txBody>
      </p:sp>
      <p:cxnSp>
        <p:nvCxnSpPr>
          <p:cNvPr id="42" name="Straight Connector 41">
            <a:extLst>
              <a:ext uri="{FF2B5EF4-FFF2-40B4-BE49-F238E27FC236}">
                <a16:creationId xmlns:a16="http://schemas.microsoft.com/office/drawing/2014/main" id="{85D5F61A-B1B4-FF89-88D4-343DF9910E5F}"/>
              </a:ext>
            </a:extLst>
          </p:cNvPr>
          <p:cNvCxnSpPr/>
          <p:nvPr/>
        </p:nvCxnSpPr>
        <p:spPr>
          <a:xfrm>
            <a:off x="5650029" y="2862276"/>
            <a:ext cx="0" cy="200422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9C4B3B-C50E-7210-28A8-2E014E7BA71C}"/>
              </a:ext>
            </a:extLst>
          </p:cNvPr>
          <p:cNvCxnSpPr>
            <a:cxnSpLocks/>
          </p:cNvCxnSpPr>
          <p:nvPr/>
        </p:nvCxnSpPr>
        <p:spPr>
          <a:xfrm flipH="1">
            <a:off x="5650029" y="4866501"/>
            <a:ext cx="241754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9194C3-584B-ABA5-D5C2-1F6F4F1AB355}"/>
              </a:ext>
            </a:extLst>
          </p:cNvPr>
          <p:cNvCxnSpPr>
            <a:cxnSpLocks/>
          </p:cNvCxnSpPr>
          <p:nvPr/>
        </p:nvCxnSpPr>
        <p:spPr>
          <a:xfrm flipH="1">
            <a:off x="5677300" y="2875981"/>
            <a:ext cx="2494548" cy="199052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E69C3E1-6560-85E8-D6A5-4F939908717D}"/>
              </a:ext>
            </a:extLst>
          </p:cNvPr>
          <p:cNvSpPr txBox="1"/>
          <p:nvPr/>
        </p:nvSpPr>
        <p:spPr>
          <a:xfrm>
            <a:off x="8067575" y="4512559"/>
            <a:ext cx="526106" cy="707886"/>
          </a:xfrm>
          <a:prstGeom prst="rect">
            <a:avLst/>
          </a:prstGeom>
          <a:noFill/>
        </p:spPr>
        <p:txBody>
          <a:bodyPr wrap="none" rtlCol="0">
            <a:spAutoFit/>
          </a:bodyPr>
          <a:lstStyle/>
          <a:p>
            <a:r>
              <a:rPr lang="en-US" sz="4000" dirty="0"/>
              <a:t>V</a:t>
            </a:r>
          </a:p>
        </p:txBody>
      </p:sp>
      <p:sp>
        <p:nvSpPr>
          <p:cNvPr id="58" name="TextBox 57">
            <a:extLst>
              <a:ext uri="{FF2B5EF4-FFF2-40B4-BE49-F238E27FC236}">
                <a16:creationId xmlns:a16="http://schemas.microsoft.com/office/drawing/2014/main" id="{47AEF346-07DC-F212-F6E2-2AC43EE078C9}"/>
              </a:ext>
            </a:extLst>
          </p:cNvPr>
          <p:cNvSpPr txBox="1"/>
          <p:nvPr/>
        </p:nvSpPr>
        <p:spPr>
          <a:xfrm>
            <a:off x="5221770" y="3471289"/>
            <a:ext cx="327334" cy="707886"/>
          </a:xfrm>
          <a:prstGeom prst="rect">
            <a:avLst/>
          </a:prstGeom>
          <a:noFill/>
        </p:spPr>
        <p:txBody>
          <a:bodyPr wrap="none" rtlCol="0">
            <a:spAutoFit/>
          </a:bodyPr>
          <a:lstStyle/>
          <a:p>
            <a:r>
              <a:rPr lang="en-US" sz="4000" dirty="0"/>
              <a:t>I</a:t>
            </a:r>
          </a:p>
        </p:txBody>
      </p:sp>
      <p:sp>
        <p:nvSpPr>
          <p:cNvPr id="59" name="TextBox 58">
            <a:extLst>
              <a:ext uri="{FF2B5EF4-FFF2-40B4-BE49-F238E27FC236}">
                <a16:creationId xmlns:a16="http://schemas.microsoft.com/office/drawing/2014/main" id="{80B4DDAC-A395-B32C-65DF-F9F3C7164F2A}"/>
              </a:ext>
            </a:extLst>
          </p:cNvPr>
          <p:cNvSpPr txBox="1"/>
          <p:nvPr/>
        </p:nvSpPr>
        <p:spPr>
          <a:xfrm>
            <a:off x="5298118" y="2084609"/>
            <a:ext cx="3121367" cy="584775"/>
          </a:xfrm>
          <a:prstGeom prst="rect">
            <a:avLst/>
          </a:prstGeom>
          <a:noFill/>
        </p:spPr>
        <p:txBody>
          <a:bodyPr wrap="none" rtlCol="0">
            <a:spAutoFit/>
          </a:bodyPr>
          <a:lstStyle/>
          <a:p>
            <a:r>
              <a:rPr lang="en-US" sz="3200" b="1" dirty="0">
                <a:solidFill>
                  <a:srgbClr val="0000FF"/>
                </a:solidFill>
              </a:rPr>
              <a:t>Voltage source</a:t>
            </a:r>
          </a:p>
        </p:txBody>
      </p:sp>
      <p:cxnSp>
        <p:nvCxnSpPr>
          <p:cNvPr id="60" name="Straight Connector 59">
            <a:extLst>
              <a:ext uri="{FF2B5EF4-FFF2-40B4-BE49-F238E27FC236}">
                <a16:creationId xmlns:a16="http://schemas.microsoft.com/office/drawing/2014/main" id="{60C45B06-0CDB-AF4B-BEB3-2873EB2B676E}"/>
              </a:ext>
            </a:extLst>
          </p:cNvPr>
          <p:cNvCxnSpPr>
            <a:cxnSpLocks/>
          </p:cNvCxnSpPr>
          <p:nvPr/>
        </p:nvCxnSpPr>
        <p:spPr>
          <a:xfrm flipH="1">
            <a:off x="6466580" y="2885036"/>
            <a:ext cx="68306" cy="196776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97D5D4D-03AD-5D29-F0AF-1059B749CDD8}"/>
              </a:ext>
            </a:extLst>
          </p:cNvPr>
          <p:cNvSpPr txBox="1"/>
          <p:nvPr/>
        </p:nvSpPr>
        <p:spPr>
          <a:xfrm rot="16200000">
            <a:off x="6343382" y="2981447"/>
            <a:ext cx="853119" cy="461665"/>
          </a:xfrm>
          <a:prstGeom prst="rect">
            <a:avLst/>
          </a:prstGeom>
          <a:noFill/>
        </p:spPr>
        <p:txBody>
          <a:bodyPr wrap="none" rtlCol="0">
            <a:spAutoFit/>
          </a:bodyPr>
          <a:lstStyle/>
          <a:p>
            <a:r>
              <a:rPr lang="en-US" sz="2400" dirty="0">
                <a:solidFill>
                  <a:srgbClr val="0000FF"/>
                </a:solidFill>
              </a:rPr>
              <a:t>Ideal</a:t>
            </a:r>
            <a:endParaRPr lang="en-US" sz="4000" dirty="0">
              <a:solidFill>
                <a:srgbClr val="0000FF"/>
              </a:solidFill>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CAC9095-D04D-E0FC-A75C-79032D2B50FE}"/>
                  </a:ext>
                </a:extLst>
              </p:cNvPr>
              <p:cNvSpPr txBox="1"/>
              <p:nvPr/>
            </p:nvSpPr>
            <p:spPr>
              <a:xfrm>
                <a:off x="6467420" y="4418046"/>
                <a:ext cx="45715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𝑜</m:t>
                          </m:r>
                        </m:sub>
                      </m:sSub>
                    </m:oMath>
                  </m:oMathPara>
                </a14:m>
                <a:endParaRPr lang="en-US" sz="2800" dirty="0"/>
              </a:p>
            </p:txBody>
          </p:sp>
        </mc:Choice>
        <mc:Fallback xmlns="">
          <p:sp>
            <p:nvSpPr>
              <p:cNvPr id="55" name="TextBox 54">
                <a:extLst>
                  <a:ext uri="{FF2B5EF4-FFF2-40B4-BE49-F238E27FC236}">
                    <a16:creationId xmlns:a16="http://schemas.microsoft.com/office/drawing/2014/main" id="{6CAC9095-D04D-E0FC-A75C-79032D2B50FE}"/>
                  </a:ext>
                </a:extLst>
              </p:cNvPr>
              <p:cNvSpPr txBox="1">
                <a:spLocks noRot="1" noChangeAspect="1" noMove="1" noResize="1" noEditPoints="1" noAdjustHandles="1" noChangeArrowheads="1" noChangeShapeType="1" noTextEdit="1"/>
              </p:cNvSpPr>
              <p:nvPr/>
            </p:nvSpPr>
            <p:spPr>
              <a:xfrm>
                <a:off x="6467420" y="4418046"/>
                <a:ext cx="457154" cy="43088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6330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p:bldP spid="47" grpId="0"/>
      <p:bldP spid="49" grpId="0"/>
      <p:bldP spid="50" grpId="0"/>
      <p:bldP spid="57" grpId="0"/>
      <p:bldP spid="58" grpId="0"/>
      <p:bldP spid="59" grpId="0"/>
      <p:bldP spid="62" grpId="0"/>
      <p:bldP spid="55" grpId="0"/>
    </p:bld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23991</TotalTime>
  <Words>3242</Words>
  <Application>Microsoft Office PowerPoint</Application>
  <PresentationFormat>On-screen Show (16:9)</PresentationFormat>
  <Paragraphs>657</Paragraphs>
  <Slides>45</Slides>
  <Notes>45</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45</vt:i4>
      </vt:variant>
    </vt:vector>
  </HeadingPairs>
  <TitlesOfParts>
    <vt:vector size="62" baseType="lpstr">
      <vt:lpstr>Catamaran Light</vt:lpstr>
      <vt:lpstr>Calibri-BoldItalic</vt:lpstr>
      <vt:lpstr>Arial</vt:lpstr>
      <vt:lpstr>Fira Sans Extra Condensed Medium</vt:lpstr>
      <vt:lpstr>Wingdings</vt:lpstr>
      <vt:lpstr>Arial</vt:lpstr>
      <vt:lpstr>Times New Roman</vt:lpstr>
      <vt:lpstr>Livvic</vt:lpstr>
      <vt:lpstr>Calibri</vt:lpstr>
      <vt:lpstr>acumin-pro</vt:lpstr>
      <vt:lpstr>Calibri-Italic</vt:lpstr>
      <vt:lpstr>inherit</vt:lpstr>
      <vt:lpstr>Cambria Math</vt:lpstr>
      <vt:lpstr>Calibri-Bold</vt:lpstr>
      <vt:lpstr>Wingdings-Regular</vt:lpstr>
      <vt:lpstr>Courier New</vt:lpstr>
      <vt:lpstr>Engineering Project Proposal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Novel MEMS Actuation Based on Metal-Insulator Transition</dc:title>
  <dc:creator>黄橙子</dc:creator>
  <cp:lastModifiedBy>atul sachan</cp:lastModifiedBy>
  <cp:revision>1084</cp:revision>
  <dcterms:modified xsi:type="dcterms:W3CDTF">2023-08-11T08:31:40Z</dcterms:modified>
</cp:coreProperties>
</file>